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9753600" cy="73152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457200">
              <a:spcBef>
                <a:spcPts val="500"/>
              </a:spcBef>
              <a:buSzTx/>
              <a:buFontTx/>
              <a:buNone/>
              <a:defRPr b="1" sz="2400"/>
            </a:lvl2pPr>
            <a:lvl3pPr marL="0" indent="914400">
              <a:spcBef>
                <a:spcPts val="500"/>
              </a:spcBef>
              <a:buSzTx/>
              <a:buFontTx/>
              <a:buNone/>
              <a:defRPr b="1" sz="2400"/>
            </a:lvl3pPr>
            <a:lvl4pPr marL="0" indent="1371600">
              <a:spcBef>
                <a:spcPts val="500"/>
              </a:spcBef>
              <a:buSzTx/>
              <a:buFontTx/>
              <a:buNone/>
              <a:defRPr b="1" sz="2400"/>
            </a:lvl4pPr>
            <a:lvl5pPr marL="0" indent="182880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4" cy="1162050"/>
          </a:xfrm>
          <a:prstGeom prst="rect">
            <a:avLst/>
          </a:prstGeom>
        </p:spPr>
        <p:txBody>
          <a:bodyPr anchor="b"/>
          <a:lstStyle>
            <a:lvl1pPr algn="l">
              <a:defRPr b="1" sz="2000"/>
            </a:lvl1pPr>
          </a:lstStyle>
          <a:p>
            <a:pPr/>
            <a:r>
              <a:t>Title Text</a:t>
            </a:r>
          </a:p>
        </p:txBody>
      </p:sp>
      <p:sp>
        <p:nvSpPr>
          <p:cNvPr id="73" name="Body Level One…"/>
          <p:cNvSpPr txBox="1"/>
          <p:nvPr>
            <p:ph type="body"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1" cy="566738"/>
          </a:xfrm>
          <a:prstGeom prst="rect">
            <a:avLst/>
          </a:prstGeom>
        </p:spPr>
        <p:txBody>
          <a:bodyPr anchor="b"/>
          <a:lstStyle>
            <a:lvl1pPr algn="l">
              <a:defRPr b="1" sz="2000"/>
            </a:lvl1pPr>
          </a:lstStyle>
          <a:p>
            <a:pPr/>
            <a:r>
              <a:t>Title Text</a:t>
            </a:r>
          </a:p>
        </p:txBody>
      </p:sp>
      <p:sp>
        <p:nvSpPr>
          <p:cNvPr id="83" name="Picture Placeholder 2"/>
          <p:cNvSpPr/>
          <p:nvPr>
            <p:ph type="pic" sz="half" idx="21"/>
          </p:nvPr>
        </p:nvSpPr>
        <p:spPr>
          <a:xfrm>
            <a:off x="1792288" y="612775"/>
            <a:ext cx="5486401" cy="4114800"/>
          </a:xfrm>
          <a:prstGeom prst="rect">
            <a:avLst/>
          </a:prstGeom>
        </p:spPr>
        <p:txBody>
          <a:bodyPr lIns="91439" rIns="91439">
            <a:noAutofit/>
          </a:bodyPr>
          <a:lstStyle/>
          <a:p>
            <a:pPr/>
          </a:p>
        </p:txBody>
      </p:sp>
      <p:sp>
        <p:nvSpPr>
          <p:cNvPr id="84" name="Body Level One…"/>
          <p:cNvSpPr txBox="1"/>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1.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AutoShape 2"/>
          <p:cNvSpPr/>
          <p:nvPr/>
        </p:nvSpPr>
        <p:spPr>
          <a:xfrm>
            <a:off x="-273754" y="4516128"/>
            <a:ext cx="10027355" cy="4670369"/>
          </a:xfrm>
          <a:prstGeom prst="rect">
            <a:avLst/>
          </a:prstGeom>
          <a:solidFill>
            <a:srgbClr val="AE162B"/>
          </a:solidFill>
          <a:ln w="12700">
            <a:miter lim="400000"/>
          </a:ln>
        </p:spPr>
        <p:txBody>
          <a:bodyPr lIns="45719" rIns="45719"/>
          <a:lstStyle/>
          <a:p>
            <a:pPr/>
          </a:p>
        </p:txBody>
      </p:sp>
      <p:pic>
        <p:nvPicPr>
          <p:cNvPr id="95" name="Picture 3" descr="Picture 3"/>
          <p:cNvPicPr>
            <a:picLocks noChangeAspect="1"/>
          </p:cNvPicPr>
          <p:nvPr/>
        </p:nvPicPr>
        <p:blipFill>
          <a:blip r:embed="rId2">
            <a:extLst/>
          </a:blip>
          <a:stretch>
            <a:fillRect/>
          </a:stretch>
        </p:blipFill>
        <p:spPr>
          <a:xfrm>
            <a:off x="731519" y="731519"/>
            <a:ext cx="3332266" cy="1052442"/>
          </a:xfrm>
          <a:prstGeom prst="rect">
            <a:avLst/>
          </a:prstGeom>
          <a:ln w="12700">
            <a:miter lim="400000"/>
          </a:ln>
        </p:spPr>
      </p:pic>
      <p:sp>
        <p:nvSpPr>
          <p:cNvPr id="96" name="TextBox 4"/>
          <p:cNvSpPr txBox="1"/>
          <p:nvPr/>
        </p:nvSpPr>
        <p:spPr>
          <a:xfrm>
            <a:off x="5534824" y="674369"/>
            <a:ext cx="3487256" cy="36131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lnSpc>
                <a:spcPts val="2900"/>
              </a:lnSpc>
              <a:defRPr b="1" spc="231" sz="2100">
                <a:solidFill>
                  <a:srgbClr val="050707"/>
                </a:solidFill>
              </a:defRPr>
            </a:lvl1pPr>
          </a:lstStyle>
          <a:p>
            <a:pPr/>
            <a:r>
              <a:t>January 20, 2020</a:t>
            </a:r>
          </a:p>
        </p:txBody>
      </p:sp>
      <p:grpSp>
        <p:nvGrpSpPr>
          <p:cNvPr id="99" name="Group 5"/>
          <p:cNvGrpSpPr/>
          <p:nvPr/>
        </p:nvGrpSpPr>
        <p:grpSpPr>
          <a:xfrm>
            <a:off x="731519" y="3298722"/>
            <a:ext cx="6664530" cy="3389260"/>
            <a:chOff x="0" y="0"/>
            <a:chExt cx="6664528" cy="3389258"/>
          </a:xfrm>
        </p:grpSpPr>
        <p:sp>
          <p:nvSpPr>
            <p:cNvPr id="97" name="TextBox 6"/>
            <p:cNvSpPr txBox="1"/>
            <p:nvPr/>
          </p:nvSpPr>
          <p:spPr>
            <a:xfrm>
              <a:off x="0" y="0"/>
              <a:ext cx="6664529" cy="25425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nSpc>
                  <a:spcPts val="9900"/>
                </a:lnSpc>
                <a:defRPr b="1" i="1" sz="8800">
                  <a:solidFill>
                    <a:srgbClr val="050707"/>
                  </a:solidFill>
                </a:defRPr>
              </a:pPr>
              <a:r>
                <a:t>Place Title </a:t>
              </a:r>
              <a:r>
                <a:rPr>
                  <a:solidFill>
                    <a:srgbClr val="FFFFFF"/>
                  </a:solidFill>
                </a:rPr>
                <a:t>Here</a:t>
              </a:r>
            </a:p>
          </p:txBody>
        </p:sp>
        <p:sp>
          <p:nvSpPr>
            <p:cNvPr id="98" name="TextBox 7"/>
            <p:cNvSpPr txBox="1"/>
            <p:nvPr/>
          </p:nvSpPr>
          <p:spPr>
            <a:xfrm>
              <a:off x="0" y="3027943"/>
              <a:ext cx="6664529" cy="36131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900"/>
                </a:lnSpc>
                <a:defRPr spc="104" sz="2100">
                  <a:solidFill>
                    <a:srgbClr val="050707"/>
                  </a:solidFill>
                </a:defRPr>
              </a:lvl1pPr>
            </a:lstStyle>
            <a:p>
              <a:pPr/>
              <a:r>
                <a:t>Presented by: </a:t>
              </a:r>
            </a:p>
          </p:txBody>
        </p:sp>
      </p:gr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189" name="Group 2"/>
          <p:cNvGrpSpPr/>
          <p:nvPr/>
        </p:nvGrpSpPr>
        <p:grpSpPr>
          <a:xfrm>
            <a:off x="1164420" y="2646068"/>
            <a:ext cx="3504339" cy="969497"/>
            <a:chOff x="0" y="0"/>
            <a:chExt cx="3504338" cy="969496"/>
          </a:xfrm>
        </p:grpSpPr>
        <p:sp>
          <p:nvSpPr>
            <p:cNvPr id="187" name="TextBox 3"/>
            <p:cNvSpPr txBox="1"/>
            <p:nvPr/>
          </p:nvSpPr>
          <p:spPr>
            <a:xfrm>
              <a:off x="0" y="389741"/>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188" name="TextBox 4"/>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47" sz="2100">
                  <a:solidFill>
                    <a:srgbClr val="050707"/>
                  </a:solidFill>
                </a:defRPr>
              </a:lvl1pPr>
            </a:lstStyle>
            <a:p>
              <a:pPr/>
              <a:r>
                <a:t>HEADER</a:t>
              </a:r>
            </a:p>
          </p:txBody>
        </p:sp>
      </p:grpSp>
      <p:sp>
        <p:nvSpPr>
          <p:cNvPr id="190" name="AutoShape 5"/>
          <p:cNvSpPr/>
          <p:nvPr/>
        </p:nvSpPr>
        <p:spPr>
          <a:xfrm>
            <a:off x="528540" y="2660356"/>
            <a:ext cx="416561" cy="619761"/>
          </a:xfrm>
          <a:prstGeom prst="rect">
            <a:avLst/>
          </a:prstGeom>
          <a:solidFill>
            <a:srgbClr val="AE162B"/>
          </a:solidFill>
          <a:ln w="12700">
            <a:miter lim="400000"/>
          </a:ln>
        </p:spPr>
        <p:txBody>
          <a:bodyPr lIns="45719" rIns="45719"/>
          <a:lstStyle/>
          <a:p>
            <a:pPr/>
          </a:p>
        </p:txBody>
      </p:sp>
      <p:sp>
        <p:nvSpPr>
          <p:cNvPr id="191" name="AutoShape 9"/>
          <p:cNvSpPr/>
          <p:nvPr/>
        </p:nvSpPr>
        <p:spPr>
          <a:xfrm>
            <a:off x="528540" y="4616998"/>
            <a:ext cx="416561" cy="619761"/>
          </a:xfrm>
          <a:prstGeom prst="rect">
            <a:avLst/>
          </a:prstGeom>
          <a:solidFill>
            <a:srgbClr val="AE162B"/>
          </a:solidFill>
          <a:ln w="12700">
            <a:miter lim="400000"/>
          </a:ln>
        </p:spPr>
        <p:txBody>
          <a:bodyPr lIns="45719" rIns="45719"/>
          <a:lstStyle/>
          <a:p>
            <a:pPr/>
          </a:p>
        </p:txBody>
      </p:sp>
      <p:sp>
        <p:nvSpPr>
          <p:cNvPr id="192" name="AutoShape 13"/>
          <p:cNvSpPr/>
          <p:nvPr/>
        </p:nvSpPr>
        <p:spPr>
          <a:xfrm>
            <a:off x="5084840" y="2660356"/>
            <a:ext cx="416561" cy="619761"/>
          </a:xfrm>
          <a:prstGeom prst="rect">
            <a:avLst/>
          </a:prstGeom>
          <a:solidFill>
            <a:srgbClr val="AE162B"/>
          </a:solidFill>
          <a:ln w="12700">
            <a:miter lim="400000"/>
          </a:ln>
        </p:spPr>
        <p:txBody>
          <a:bodyPr lIns="45719" rIns="45719"/>
          <a:lstStyle/>
          <a:p>
            <a:pPr/>
          </a:p>
        </p:txBody>
      </p:sp>
      <p:sp>
        <p:nvSpPr>
          <p:cNvPr id="193" name="AutoShape 17"/>
          <p:cNvSpPr/>
          <p:nvPr/>
        </p:nvSpPr>
        <p:spPr>
          <a:xfrm>
            <a:off x="5084840" y="4616998"/>
            <a:ext cx="416561" cy="619761"/>
          </a:xfrm>
          <a:prstGeom prst="rect">
            <a:avLst/>
          </a:prstGeom>
          <a:solidFill>
            <a:srgbClr val="AE162B"/>
          </a:solidFill>
          <a:ln w="12700">
            <a:miter lim="400000"/>
          </a:ln>
        </p:spPr>
        <p:txBody>
          <a:bodyPr lIns="45719" rIns="45719"/>
          <a:lstStyle/>
          <a:p>
            <a:pPr/>
          </a:p>
        </p:txBody>
      </p:sp>
      <p:sp>
        <p:nvSpPr>
          <p:cNvPr id="194" name="AutoShape 18"/>
          <p:cNvSpPr/>
          <p:nvPr/>
        </p:nvSpPr>
        <p:spPr>
          <a:xfrm>
            <a:off x="-124461" y="-101600"/>
            <a:ext cx="10002522" cy="2146300"/>
          </a:xfrm>
          <a:prstGeom prst="rect">
            <a:avLst/>
          </a:prstGeom>
          <a:solidFill>
            <a:srgbClr val="AE162B"/>
          </a:solidFill>
          <a:ln w="12700">
            <a:miter lim="400000"/>
          </a:ln>
        </p:spPr>
        <p:txBody>
          <a:bodyPr lIns="45719" rIns="45719"/>
          <a:lstStyle/>
          <a:p>
            <a:pPr/>
          </a:p>
        </p:txBody>
      </p:sp>
      <p:sp>
        <p:nvSpPr>
          <p:cNvPr id="195" name="TextBox 19"/>
          <p:cNvSpPr txBox="1"/>
          <p:nvPr/>
        </p:nvSpPr>
        <p:spPr>
          <a:xfrm>
            <a:off x="712704" y="731519"/>
            <a:ext cx="8328191" cy="6604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000"/>
              </a:lnSpc>
              <a:defRPr b="1" i="1" sz="4800">
                <a:solidFill>
                  <a:srgbClr val="050707"/>
                </a:solidFill>
              </a:defRPr>
            </a:lvl1pPr>
          </a:lstStyle>
          <a:p>
            <a:pPr/>
            <a:r>
              <a:t>Title</a:t>
            </a:r>
          </a:p>
        </p:txBody>
      </p:sp>
      <p:pic>
        <p:nvPicPr>
          <p:cNvPr id="196" name="Picture 20" descr="Picture 20"/>
          <p:cNvPicPr>
            <a:picLocks noChangeAspect="1"/>
          </p:cNvPicPr>
          <p:nvPr/>
        </p:nvPicPr>
        <p:blipFill>
          <a:blip r:embed="rId2">
            <a:extLst/>
          </a:blip>
          <a:stretch>
            <a:fillRect/>
          </a:stretch>
        </p:blipFill>
        <p:spPr>
          <a:xfrm>
            <a:off x="7434096" y="6517297"/>
            <a:ext cx="1902991" cy="601029"/>
          </a:xfrm>
          <a:prstGeom prst="rect">
            <a:avLst/>
          </a:prstGeom>
          <a:ln w="12700">
            <a:miter lim="400000"/>
          </a:ln>
        </p:spPr>
      </p:pic>
      <p:grpSp>
        <p:nvGrpSpPr>
          <p:cNvPr id="199" name="Group 2"/>
          <p:cNvGrpSpPr/>
          <p:nvPr/>
        </p:nvGrpSpPr>
        <p:grpSpPr>
          <a:xfrm>
            <a:off x="5709607" y="2646068"/>
            <a:ext cx="3504340" cy="969497"/>
            <a:chOff x="0" y="0"/>
            <a:chExt cx="3504338" cy="969496"/>
          </a:xfrm>
        </p:grpSpPr>
        <p:sp>
          <p:nvSpPr>
            <p:cNvPr id="197" name="TextBox 3"/>
            <p:cNvSpPr txBox="1"/>
            <p:nvPr/>
          </p:nvSpPr>
          <p:spPr>
            <a:xfrm>
              <a:off x="0" y="389741"/>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198" name="TextBox 4"/>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47" sz="2100">
                  <a:solidFill>
                    <a:srgbClr val="050707"/>
                  </a:solidFill>
                </a:defRPr>
              </a:lvl1pPr>
            </a:lstStyle>
            <a:p>
              <a:pPr/>
              <a:r>
                <a:t>HEADER</a:t>
              </a:r>
            </a:p>
          </p:txBody>
        </p:sp>
      </p:grpSp>
      <p:grpSp>
        <p:nvGrpSpPr>
          <p:cNvPr id="202" name="Group 2"/>
          <p:cNvGrpSpPr/>
          <p:nvPr/>
        </p:nvGrpSpPr>
        <p:grpSpPr>
          <a:xfrm>
            <a:off x="5709607" y="4581683"/>
            <a:ext cx="3504340" cy="969497"/>
            <a:chOff x="0" y="0"/>
            <a:chExt cx="3504338" cy="969496"/>
          </a:xfrm>
        </p:grpSpPr>
        <p:sp>
          <p:nvSpPr>
            <p:cNvPr id="200" name="TextBox 3"/>
            <p:cNvSpPr txBox="1"/>
            <p:nvPr/>
          </p:nvSpPr>
          <p:spPr>
            <a:xfrm>
              <a:off x="0" y="389741"/>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201" name="TextBox 4"/>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47" sz="2100">
                  <a:solidFill>
                    <a:srgbClr val="050707"/>
                  </a:solidFill>
                </a:defRPr>
              </a:lvl1pPr>
            </a:lstStyle>
            <a:p>
              <a:pPr/>
              <a:r>
                <a:t>HEADER</a:t>
              </a:r>
            </a:p>
          </p:txBody>
        </p:sp>
      </p:grpSp>
      <p:grpSp>
        <p:nvGrpSpPr>
          <p:cNvPr id="205" name="Group 2"/>
          <p:cNvGrpSpPr/>
          <p:nvPr/>
        </p:nvGrpSpPr>
        <p:grpSpPr>
          <a:xfrm>
            <a:off x="1164420" y="4581683"/>
            <a:ext cx="3504339" cy="969497"/>
            <a:chOff x="0" y="0"/>
            <a:chExt cx="3504338" cy="969496"/>
          </a:xfrm>
        </p:grpSpPr>
        <p:sp>
          <p:nvSpPr>
            <p:cNvPr id="203" name="TextBox 3"/>
            <p:cNvSpPr txBox="1"/>
            <p:nvPr/>
          </p:nvSpPr>
          <p:spPr>
            <a:xfrm>
              <a:off x="0" y="389741"/>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204" name="TextBox 4"/>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47" sz="2100">
                  <a:solidFill>
                    <a:srgbClr val="050707"/>
                  </a:solidFill>
                </a:defRPr>
              </a:lvl1pPr>
            </a:lstStyle>
            <a:p>
              <a:pPr/>
              <a:r>
                <a:t>HEADER</a:t>
              </a:r>
            </a:p>
          </p:txBody>
        </p:sp>
      </p:grpSp>
      <p:sp>
        <p:nvSpPr>
          <p:cNvPr id="206" name="Presentation Title • Date"/>
          <p:cNvSpPr txBox="1"/>
          <p:nvPr/>
        </p:nvSpPr>
        <p:spPr>
          <a:xfrm>
            <a:off x="260287" y="6747267"/>
            <a:ext cx="2185850"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grpSp>
        <p:nvGrpSpPr>
          <p:cNvPr id="210" name="Group 2"/>
          <p:cNvGrpSpPr/>
          <p:nvPr/>
        </p:nvGrpSpPr>
        <p:grpSpPr>
          <a:xfrm>
            <a:off x="-148488" y="3505453"/>
            <a:ext cx="5148580" cy="2684527"/>
            <a:chOff x="0" y="0"/>
            <a:chExt cx="5148579" cy="2684526"/>
          </a:xfrm>
        </p:grpSpPr>
        <p:sp>
          <p:nvSpPr>
            <p:cNvPr id="208" name="AutoShape 3"/>
            <p:cNvSpPr/>
            <p:nvPr/>
          </p:nvSpPr>
          <p:spPr>
            <a:xfrm>
              <a:off x="0" y="-1"/>
              <a:ext cx="5148580" cy="2684528"/>
            </a:xfrm>
            <a:prstGeom prst="rect">
              <a:avLst/>
            </a:prstGeom>
            <a:solidFill>
              <a:srgbClr val="AE162B"/>
            </a:solidFill>
            <a:ln w="12700" cap="flat">
              <a:noFill/>
              <a:miter lim="400000"/>
            </a:ln>
            <a:effectLst/>
          </p:spPr>
          <p:txBody>
            <a:bodyPr wrap="square" lIns="45719" tIns="45719" rIns="45719" bIns="45719" numCol="1" anchor="t">
              <a:noAutofit/>
            </a:bodyPr>
            <a:lstStyle/>
            <a:p>
              <a:pPr/>
            </a:p>
          </p:txBody>
        </p:sp>
        <p:sp>
          <p:nvSpPr>
            <p:cNvPr id="209" name="TextBox 4"/>
            <p:cNvSpPr txBox="1"/>
            <p:nvPr/>
          </p:nvSpPr>
          <p:spPr>
            <a:xfrm>
              <a:off x="753007" y="532637"/>
              <a:ext cx="3807665" cy="156273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nSpc>
                  <a:spcPts val="3100"/>
                </a:lnSpc>
                <a:defRPr spc="21" sz="2100">
                  <a:solidFill>
                    <a:srgbClr val="FFFFFF"/>
                  </a:solidFill>
                </a:defRPr>
              </a:pPr>
              <a:r>
                <a:t>Lorem Ipsum dolor sit amet, consectetur adipiminim veniam, quis </a:t>
              </a:r>
              <a:r>
                <a:rPr b="1"/>
                <a:t>(Be Sure to Replace Background Image)</a:t>
              </a:r>
            </a:p>
          </p:txBody>
        </p:sp>
      </p:gr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2" name="Freeform 3"/>
          <p:cNvSpPr/>
          <p:nvPr/>
        </p:nvSpPr>
        <p:spPr>
          <a:xfrm>
            <a:off x="548639" y="1463039"/>
            <a:ext cx="2798242" cy="21298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08" y="21479"/>
                </a:moveTo>
                <a:lnTo>
                  <a:pt x="90" y="21479"/>
                </a:lnTo>
                <a:lnTo>
                  <a:pt x="90" y="118"/>
                </a:lnTo>
                <a:lnTo>
                  <a:pt x="21508" y="118"/>
                </a:lnTo>
                <a:lnTo>
                  <a:pt x="21508" y="21479"/>
                </a:lnTo>
                <a:close/>
              </a:path>
            </a:pathLst>
          </a:custGeom>
          <a:solidFill>
            <a:srgbClr val="AE162B"/>
          </a:solidFill>
          <a:ln w="12700">
            <a:miter lim="400000"/>
          </a:ln>
        </p:spPr>
        <p:txBody>
          <a:bodyPr lIns="45719" rIns="45719"/>
          <a:lstStyle/>
          <a:p>
            <a:pPr/>
          </a:p>
        </p:txBody>
      </p:sp>
      <p:sp>
        <p:nvSpPr>
          <p:cNvPr id="213" name="Freeform 5"/>
          <p:cNvSpPr/>
          <p:nvPr/>
        </p:nvSpPr>
        <p:spPr>
          <a:xfrm>
            <a:off x="548639" y="3722313"/>
            <a:ext cx="2798242" cy="212984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08" y="21479"/>
                </a:moveTo>
                <a:lnTo>
                  <a:pt x="90" y="21479"/>
                </a:lnTo>
                <a:lnTo>
                  <a:pt x="90" y="118"/>
                </a:lnTo>
                <a:lnTo>
                  <a:pt x="21508" y="118"/>
                </a:lnTo>
                <a:lnTo>
                  <a:pt x="21508" y="21479"/>
                </a:lnTo>
                <a:close/>
              </a:path>
            </a:pathLst>
          </a:custGeom>
          <a:solidFill>
            <a:srgbClr val="AE162B"/>
          </a:solidFill>
          <a:ln w="12700">
            <a:miter lim="400000"/>
          </a:ln>
        </p:spPr>
        <p:txBody>
          <a:bodyPr lIns="45719" rIns="45719"/>
          <a:lstStyle/>
          <a:p>
            <a:pPr/>
          </a:p>
        </p:txBody>
      </p:sp>
      <p:sp>
        <p:nvSpPr>
          <p:cNvPr id="214" name="Freeform 7"/>
          <p:cNvSpPr/>
          <p:nvPr/>
        </p:nvSpPr>
        <p:spPr>
          <a:xfrm>
            <a:off x="3477679" y="1463039"/>
            <a:ext cx="2798242" cy="21298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08" y="21479"/>
                </a:moveTo>
                <a:lnTo>
                  <a:pt x="90" y="21479"/>
                </a:lnTo>
                <a:lnTo>
                  <a:pt x="90" y="118"/>
                </a:lnTo>
                <a:lnTo>
                  <a:pt x="21508" y="118"/>
                </a:lnTo>
                <a:lnTo>
                  <a:pt x="21508" y="21479"/>
                </a:lnTo>
                <a:close/>
              </a:path>
            </a:pathLst>
          </a:custGeom>
          <a:solidFill>
            <a:srgbClr val="AE162B"/>
          </a:solidFill>
          <a:ln w="12700">
            <a:miter lim="400000"/>
          </a:ln>
        </p:spPr>
        <p:txBody>
          <a:bodyPr lIns="45719" rIns="45719"/>
          <a:lstStyle/>
          <a:p>
            <a:pPr/>
          </a:p>
        </p:txBody>
      </p:sp>
      <p:sp>
        <p:nvSpPr>
          <p:cNvPr id="215" name="Freeform 9"/>
          <p:cNvSpPr/>
          <p:nvPr/>
        </p:nvSpPr>
        <p:spPr>
          <a:xfrm>
            <a:off x="3477679" y="3722313"/>
            <a:ext cx="2798242" cy="212984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08" y="21479"/>
                </a:moveTo>
                <a:lnTo>
                  <a:pt x="90" y="21479"/>
                </a:lnTo>
                <a:lnTo>
                  <a:pt x="90" y="118"/>
                </a:lnTo>
                <a:lnTo>
                  <a:pt x="21508" y="118"/>
                </a:lnTo>
                <a:lnTo>
                  <a:pt x="21508" y="21479"/>
                </a:lnTo>
                <a:close/>
              </a:path>
            </a:pathLst>
          </a:custGeom>
          <a:solidFill>
            <a:srgbClr val="AE162B"/>
          </a:solidFill>
          <a:ln w="12700">
            <a:miter lim="400000"/>
          </a:ln>
        </p:spPr>
        <p:txBody>
          <a:bodyPr lIns="45719" rIns="45719"/>
          <a:lstStyle/>
          <a:p>
            <a:pPr/>
          </a:p>
        </p:txBody>
      </p:sp>
      <p:sp>
        <p:nvSpPr>
          <p:cNvPr id="216" name="Freeform 11"/>
          <p:cNvSpPr/>
          <p:nvPr/>
        </p:nvSpPr>
        <p:spPr>
          <a:xfrm>
            <a:off x="6406720" y="1463039"/>
            <a:ext cx="2798241" cy="21298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08" y="21479"/>
                </a:moveTo>
                <a:lnTo>
                  <a:pt x="90" y="21479"/>
                </a:lnTo>
                <a:lnTo>
                  <a:pt x="90" y="118"/>
                </a:lnTo>
                <a:lnTo>
                  <a:pt x="21508" y="118"/>
                </a:lnTo>
                <a:lnTo>
                  <a:pt x="21508" y="21479"/>
                </a:lnTo>
                <a:close/>
              </a:path>
            </a:pathLst>
          </a:custGeom>
          <a:solidFill>
            <a:srgbClr val="AE162B"/>
          </a:solidFill>
          <a:ln w="12700">
            <a:miter lim="400000"/>
          </a:ln>
        </p:spPr>
        <p:txBody>
          <a:bodyPr lIns="45719" rIns="45719"/>
          <a:lstStyle/>
          <a:p>
            <a:pPr/>
          </a:p>
        </p:txBody>
      </p:sp>
      <p:sp>
        <p:nvSpPr>
          <p:cNvPr id="217" name="Freeform 13"/>
          <p:cNvSpPr/>
          <p:nvPr/>
        </p:nvSpPr>
        <p:spPr>
          <a:xfrm>
            <a:off x="6406720" y="3722313"/>
            <a:ext cx="2798241" cy="212984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08" y="21479"/>
                </a:moveTo>
                <a:lnTo>
                  <a:pt x="90" y="21479"/>
                </a:lnTo>
                <a:lnTo>
                  <a:pt x="90" y="118"/>
                </a:lnTo>
                <a:lnTo>
                  <a:pt x="21508" y="118"/>
                </a:lnTo>
                <a:lnTo>
                  <a:pt x="21508" y="21479"/>
                </a:lnTo>
                <a:close/>
              </a:path>
            </a:pathLst>
          </a:custGeom>
          <a:solidFill>
            <a:srgbClr val="AE162B"/>
          </a:solidFill>
          <a:ln w="12700">
            <a:miter lim="400000"/>
          </a:ln>
        </p:spPr>
        <p:txBody>
          <a:bodyPr lIns="45719" rIns="45719"/>
          <a:lstStyle/>
          <a:p>
            <a:pPr/>
          </a:p>
        </p:txBody>
      </p:sp>
      <p:grpSp>
        <p:nvGrpSpPr>
          <p:cNvPr id="220" name="Group 14"/>
          <p:cNvGrpSpPr/>
          <p:nvPr/>
        </p:nvGrpSpPr>
        <p:grpSpPr>
          <a:xfrm>
            <a:off x="837676" y="1818246"/>
            <a:ext cx="2220167" cy="813169"/>
            <a:chOff x="0" y="0"/>
            <a:chExt cx="2220165" cy="813167"/>
          </a:xfrm>
        </p:grpSpPr>
        <p:sp>
          <p:nvSpPr>
            <p:cNvPr id="218" name="TextBox 15"/>
            <p:cNvSpPr/>
            <p:nvPr/>
          </p:nvSpPr>
          <p:spPr>
            <a:xfrm>
              <a:off x="0" y="0"/>
              <a:ext cx="222016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ctr">
                <a:lnSpc>
                  <a:spcPts val="2500"/>
                </a:lnSpc>
                <a:defRPr b="1" spc="104" sz="2100">
                  <a:solidFill>
                    <a:srgbClr val="AE162B"/>
                  </a:solidFill>
                </a:defRPr>
              </a:pPr>
              <a:r>
                <a:t>Sub</a:t>
              </a:r>
            </a:p>
            <a:p>
              <a:pPr algn="ctr">
                <a:lnSpc>
                  <a:spcPts val="2500"/>
                </a:lnSpc>
                <a:defRPr b="1" spc="104" sz="2100">
                  <a:solidFill>
                    <a:srgbClr val="AE162B"/>
                  </a:solidFill>
                </a:defRPr>
              </a:pPr>
              <a:r>
                <a:t>Header</a:t>
              </a:r>
            </a:p>
          </p:txBody>
        </p:sp>
        <p:sp>
          <p:nvSpPr>
            <p:cNvPr id="219" name="TextBox 16"/>
            <p:cNvSpPr/>
            <p:nvPr/>
          </p:nvSpPr>
          <p:spPr>
            <a:xfrm>
              <a:off x="0" y="813167"/>
              <a:ext cx="222016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300"/>
                </a:lnSpc>
                <a:defRPr spc="17" sz="1700">
                  <a:solidFill>
                    <a:srgbClr val="050707"/>
                  </a:solidFill>
                </a:defRPr>
              </a:lvl1pPr>
            </a:lstStyle>
            <a:p>
              <a:pPr/>
              <a:r>
                <a:t>Lorem Ipsum dolor sit amet, consectetur</a:t>
              </a:r>
            </a:p>
          </p:txBody>
        </p:sp>
      </p:grpSp>
      <p:sp>
        <p:nvSpPr>
          <p:cNvPr id="221" name="Presentation Title • Date"/>
          <p:cNvSpPr txBox="1"/>
          <p:nvPr/>
        </p:nvSpPr>
        <p:spPr>
          <a:xfrm>
            <a:off x="7120104" y="406821"/>
            <a:ext cx="2185849"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sp>
        <p:nvSpPr>
          <p:cNvPr id="222" name="Presentation Title • Date"/>
          <p:cNvSpPr txBox="1"/>
          <p:nvPr/>
        </p:nvSpPr>
        <p:spPr>
          <a:xfrm>
            <a:off x="260287" y="6747267"/>
            <a:ext cx="2185850"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pic>
        <p:nvPicPr>
          <p:cNvPr id="223" name="Picture 20" descr="Picture 20"/>
          <p:cNvPicPr>
            <a:picLocks noChangeAspect="1"/>
          </p:cNvPicPr>
          <p:nvPr/>
        </p:nvPicPr>
        <p:blipFill>
          <a:blip r:embed="rId2">
            <a:extLst/>
          </a:blip>
          <a:stretch>
            <a:fillRect/>
          </a:stretch>
        </p:blipFill>
        <p:spPr>
          <a:xfrm>
            <a:off x="7434096" y="6517297"/>
            <a:ext cx="1902991" cy="601029"/>
          </a:xfrm>
          <a:prstGeom prst="rect">
            <a:avLst/>
          </a:prstGeom>
          <a:ln w="12700">
            <a:miter lim="400000"/>
          </a:ln>
        </p:spPr>
      </p:pic>
      <p:grpSp>
        <p:nvGrpSpPr>
          <p:cNvPr id="226" name="Group 14"/>
          <p:cNvGrpSpPr/>
          <p:nvPr/>
        </p:nvGrpSpPr>
        <p:grpSpPr>
          <a:xfrm>
            <a:off x="3766717" y="1818246"/>
            <a:ext cx="2220166" cy="813169"/>
            <a:chOff x="0" y="0"/>
            <a:chExt cx="2220165" cy="813167"/>
          </a:xfrm>
        </p:grpSpPr>
        <p:sp>
          <p:nvSpPr>
            <p:cNvPr id="224" name="TextBox 15"/>
            <p:cNvSpPr/>
            <p:nvPr/>
          </p:nvSpPr>
          <p:spPr>
            <a:xfrm>
              <a:off x="0" y="0"/>
              <a:ext cx="222016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ctr">
                <a:lnSpc>
                  <a:spcPts val="2500"/>
                </a:lnSpc>
                <a:defRPr b="1" spc="104" sz="2100">
                  <a:solidFill>
                    <a:srgbClr val="AE162B"/>
                  </a:solidFill>
                </a:defRPr>
              </a:pPr>
              <a:r>
                <a:t>Sub</a:t>
              </a:r>
            </a:p>
            <a:p>
              <a:pPr algn="ctr">
                <a:lnSpc>
                  <a:spcPts val="2500"/>
                </a:lnSpc>
                <a:defRPr b="1" spc="104" sz="2100">
                  <a:solidFill>
                    <a:srgbClr val="AE162B"/>
                  </a:solidFill>
                </a:defRPr>
              </a:pPr>
              <a:r>
                <a:t>Header</a:t>
              </a:r>
            </a:p>
          </p:txBody>
        </p:sp>
        <p:sp>
          <p:nvSpPr>
            <p:cNvPr id="225" name="TextBox 16"/>
            <p:cNvSpPr/>
            <p:nvPr/>
          </p:nvSpPr>
          <p:spPr>
            <a:xfrm>
              <a:off x="0" y="813167"/>
              <a:ext cx="222016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300"/>
                </a:lnSpc>
                <a:defRPr spc="17" sz="1700">
                  <a:solidFill>
                    <a:srgbClr val="050707"/>
                  </a:solidFill>
                </a:defRPr>
              </a:lvl1pPr>
            </a:lstStyle>
            <a:p>
              <a:pPr/>
              <a:r>
                <a:t>Lorem Ipsum dolor sit amet, consectetur</a:t>
              </a:r>
            </a:p>
          </p:txBody>
        </p:sp>
      </p:grpSp>
      <p:grpSp>
        <p:nvGrpSpPr>
          <p:cNvPr id="229" name="Group 14"/>
          <p:cNvGrpSpPr/>
          <p:nvPr/>
        </p:nvGrpSpPr>
        <p:grpSpPr>
          <a:xfrm>
            <a:off x="6695757" y="1818246"/>
            <a:ext cx="2220167" cy="813169"/>
            <a:chOff x="0" y="0"/>
            <a:chExt cx="2220165" cy="813167"/>
          </a:xfrm>
        </p:grpSpPr>
        <p:sp>
          <p:nvSpPr>
            <p:cNvPr id="227" name="TextBox 15"/>
            <p:cNvSpPr/>
            <p:nvPr/>
          </p:nvSpPr>
          <p:spPr>
            <a:xfrm>
              <a:off x="0" y="0"/>
              <a:ext cx="222016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ctr">
                <a:lnSpc>
                  <a:spcPts val="2500"/>
                </a:lnSpc>
                <a:defRPr b="1" spc="104" sz="2100">
                  <a:solidFill>
                    <a:srgbClr val="AE162B"/>
                  </a:solidFill>
                </a:defRPr>
              </a:pPr>
              <a:r>
                <a:t>Sub</a:t>
              </a:r>
            </a:p>
            <a:p>
              <a:pPr algn="ctr">
                <a:lnSpc>
                  <a:spcPts val="2500"/>
                </a:lnSpc>
                <a:defRPr b="1" spc="104" sz="2100">
                  <a:solidFill>
                    <a:srgbClr val="AE162B"/>
                  </a:solidFill>
                </a:defRPr>
              </a:pPr>
              <a:r>
                <a:t>Header</a:t>
              </a:r>
            </a:p>
          </p:txBody>
        </p:sp>
        <p:sp>
          <p:nvSpPr>
            <p:cNvPr id="228" name="TextBox 16"/>
            <p:cNvSpPr/>
            <p:nvPr/>
          </p:nvSpPr>
          <p:spPr>
            <a:xfrm>
              <a:off x="0" y="813167"/>
              <a:ext cx="222016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300"/>
                </a:lnSpc>
                <a:defRPr spc="17" sz="1700">
                  <a:solidFill>
                    <a:srgbClr val="050707"/>
                  </a:solidFill>
                </a:defRPr>
              </a:lvl1pPr>
            </a:lstStyle>
            <a:p>
              <a:pPr/>
              <a:r>
                <a:t>Lorem Ipsum dolor sit amet, consectetur</a:t>
              </a:r>
            </a:p>
          </p:txBody>
        </p:sp>
      </p:grpSp>
      <p:grpSp>
        <p:nvGrpSpPr>
          <p:cNvPr id="232" name="Group 14"/>
          <p:cNvGrpSpPr/>
          <p:nvPr/>
        </p:nvGrpSpPr>
        <p:grpSpPr>
          <a:xfrm>
            <a:off x="6695757" y="4090775"/>
            <a:ext cx="2220166" cy="813168"/>
            <a:chOff x="0" y="0"/>
            <a:chExt cx="2220165" cy="813167"/>
          </a:xfrm>
        </p:grpSpPr>
        <p:sp>
          <p:nvSpPr>
            <p:cNvPr id="230" name="TextBox 15"/>
            <p:cNvSpPr/>
            <p:nvPr/>
          </p:nvSpPr>
          <p:spPr>
            <a:xfrm>
              <a:off x="0" y="0"/>
              <a:ext cx="222016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ctr">
                <a:lnSpc>
                  <a:spcPts val="2500"/>
                </a:lnSpc>
                <a:defRPr b="1" spc="104" sz="2100">
                  <a:solidFill>
                    <a:srgbClr val="AE162B"/>
                  </a:solidFill>
                </a:defRPr>
              </a:pPr>
              <a:r>
                <a:t>Sub</a:t>
              </a:r>
            </a:p>
            <a:p>
              <a:pPr algn="ctr">
                <a:lnSpc>
                  <a:spcPts val="2500"/>
                </a:lnSpc>
                <a:defRPr b="1" spc="104" sz="2100">
                  <a:solidFill>
                    <a:srgbClr val="AE162B"/>
                  </a:solidFill>
                </a:defRPr>
              </a:pPr>
              <a:r>
                <a:t>Header</a:t>
              </a:r>
            </a:p>
          </p:txBody>
        </p:sp>
        <p:sp>
          <p:nvSpPr>
            <p:cNvPr id="231" name="TextBox 16"/>
            <p:cNvSpPr/>
            <p:nvPr/>
          </p:nvSpPr>
          <p:spPr>
            <a:xfrm>
              <a:off x="0" y="813167"/>
              <a:ext cx="222016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300"/>
                </a:lnSpc>
                <a:defRPr spc="17" sz="1700">
                  <a:solidFill>
                    <a:srgbClr val="050707"/>
                  </a:solidFill>
                </a:defRPr>
              </a:lvl1pPr>
            </a:lstStyle>
            <a:p>
              <a:pPr/>
              <a:r>
                <a:t>Lorem Ipsum dolor sit amet, consectetur</a:t>
              </a:r>
            </a:p>
          </p:txBody>
        </p:sp>
      </p:grpSp>
      <p:grpSp>
        <p:nvGrpSpPr>
          <p:cNvPr id="235" name="Group 14"/>
          <p:cNvGrpSpPr/>
          <p:nvPr/>
        </p:nvGrpSpPr>
        <p:grpSpPr>
          <a:xfrm>
            <a:off x="3766717" y="4090775"/>
            <a:ext cx="2220166" cy="813168"/>
            <a:chOff x="0" y="0"/>
            <a:chExt cx="2220165" cy="813167"/>
          </a:xfrm>
        </p:grpSpPr>
        <p:sp>
          <p:nvSpPr>
            <p:cNvPr id="233" name="TextBox 15"/>
            <p:cNvSpPr/>
            <p:nvPr/>
          </p:nvSpPr>
          <p:spPr>
            <a:xfrm>
              <a:off x="0" y="0"/>
              <a:ext cx="222016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ctr">
                <a:lnSpc>
                  <a:spcPts val="2500"/>
                </a:lnSpc>
                <a:defRPr b="1" spc="104" sz="2100">
                  <a:solidFill>
                    <a:srgbClr val="AE162B"/>
                  </a:solidFill>
                </a:defRPr>
              </a:pPr>
              <a:r>
                <a:t>Sub</a:t>
              </a:r>
            </a:p>
            <a:p>
              <a:pPr algn="ctr">
                <a:lnSpc>
                  <a:spcPts val="2500"/>
                </a:lnSpc>
                <a:defRPr b="1" spc="104" sz="2100">
                  <a:solidFill>
                    <a:srgbClr val="AE162B"/>
                  </a:solidFill>
                </a:defRPr>
              </a:pPr>
              <a:r>
                <a:t>Header</a:t>
              </a:r>
            </a:p>
          </p:txBody>
        </p:sp>
        <p:sp>
          <p:nvSpPr>
            <p:cNvPr id="234" name="TextBox 16"/>
            <p:cNvSpPr/>
            <p:nvPr/>
          </p:nvSpPr>
          <p:spPr>
            <a:xfrm>
              <a:off x="0" y="813167"/>
              <a:ext cx="222016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300"/>
                </a:lnSpc>
                <a:defRPr spc="17" sz="1700">
                  <a:solidFill>
                    <a:srgbClr val="050707"/>
                  </a:solidFill>
                </a:defRPr>
              </a:lvl1pPr>
            </a:lstStyle>
            <a:p>
              <a:pPr/>
              <a:r>
                <a:t>Lorem Ipsum dolor sit amet, consectetur</a:t>
              </a:r>
            </a:p>
          </p:txBody>
        </p:sp>
      </p:grpSp>
      <p:grpSp>
        <p:nvGrpSpPr>
          <p:cNvPr id="238" name="Group 14"/>
          <p:cNvGrpSpPr/>
          <p:nvPr/>
        </p:nvGrpSpPr>
        <p:grpSpPr>
          <a:xfrm>
            <a:off x="837677" y="4090775"/>
            <a:ext cx="2220166" cy="813168"/>
            <a:chOff x="0" y="0"/>
            <a:chExt cx="2220165" cy="813167"/>
          </a:xfrm>
        </p:grpSpPr>
        <p:sp>
          <p:nvSpPr>
            <p:cNvPr id="236" name="TextBox 15"/>
            <p:cNvSpPr/>
            <p:nvPr/>
          </p:nvSpPr>
          <p:spPr>
            <a:xfrm>
              <a:off x="0" y="0"/>
              <a:ext cx="222016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ctr">
                <a:lnSpc>
                  <a:spcPts val="2500"/>
                </a:lnSpc>
                <a:defRPr b="1" spc="104" sz="2100">
                  <a:solidFill>
                    <a:srgbClr val="AE162B"/>
                  </a:solidFill>
                </a:defRPr>
              </a:pPr>
              <a:r>
                <a:t>Sub</a:t>
              </a:r>
            </a:p>
            <a:p>
              <a:pPr algn="ctr">
                <a:lnSpc>
                  <a:spcPts val="2500"/>
                </a:lnSpc>
                <a:defRPr b="1" spc="104" sz="2100">
                  <a:solidFill>
                    <a:srgbClr val="AE162B"/>
                  </a:solidFill>
                </a:defRPr>
              </a:pPr>
              <a:r>
                <a:t>Header</a:t>
              </a:r>
            </a:p>
          </p:txBody>
        </p:sp>
        <p:sp>
          <p:nvSpPr>
            <p:cNvPr id="237" name="TextBox 16"/>
            <p:cNvSpPr/>
            <p:nvPr/>
          </p:nvSpPr>
          <p:spPr>
            <a:xfrm>
              <a:off x="0" y="813167"/>
              <a:ext cx="222016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300"/>
                </a:lnSpc>
                <a:defRPr spc="17" sz="1700">
                  <a:solidFill>
                    <a:srgbClr val="050707"/>
                  </a:solidFill>
                </a:defRPr>
              </a:lvl1pPr>
            </a:lstStyle>
            <a:p>
              <a:pPr/>
              <a:r>
                <a:t>Lorem Ipsum dolor sit amet, consectetur</a:t>
              </a:r>
            </a:p>
          </p:txBody>
        </p:sp>
      </p:gr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0" name="AutoShape 2"/>
          <p:cNvSpPr/>
          <p:nvPr/>
        </p:nvSpPr>
        <p:spPr>
          <a:xfrm>
            <a:off x="-139701" y="-114300"/>
            <a:ext cx="4061461" cy="7543800"/>
          </a:xfrm>
          <a:prstGeom prst="rect">
            <a:avLst/>
          </a:prstGeom>
          <a:solidFill>
            <a:srgbClr val="AE162B"/>
          </a:solidFill>
          <a:ln w="12700">
            <a:miter lim="400000"/>
          </a:ln>
        </p:spPr>
        <p:txBody>
          <a:bodyPr lIns="45719" rIns="45719"/>
          <a:lstStyle/>
          <a:p>
            <a:pPr/>
          </a:p>
        </p:txBody>
      </p:sp>
      <p:sp>
        <p:nvSpPr>
          <p:cNvPr id="241" name="TextBox 3"/>
          <p:cNvSpPr txBox="1"/>
          <p:nvPr/>
        </p:nvSpPr>
        <p:spPr>
          <a:xfrm>
            <a:off x="507989" y="3342264"/>
            <a:ext cx="2766081" cy="6604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000"/>
              </a:lnSpc>
              <a:defRPr b="1" i="1" sz="4800">
                <a:solidFill>
                  <a:srgbClr val="050707"/>
                </a:solidFill>
              </a:defRPr>
            </a:lvl1pPr>
          </a:lstStyle>
          <a:p>
            <a:pPr/>
            <a:r>
              <a:t>Slide Title</a:t>
            </a:r>
          </a:p>
        </p:txBody>
      </p:sp>
      <p:pic>
        <p:nvPicPr>
          <p:cNvPr id="242" name="download.png" descr="download.png"/>
          <p:cNvPicPr>
            <a:picLocks noChangeAspect="1"/>
          </p:cNvPicPr>
          <p:nvPr/>
        </p:nvPicPr>
        <p:blipFill>
          <a:blip r:embed="rId2">
            <a:extLst/>
          </a:blip>
          <a:srcRect l="27811" t="0" r="27811" b="0"/>
          <a:stretch>
            <a:fillRect/>
          </a:stretch>
        </p:blipFill>
        <p:spPr>
          <a:xfrm>
            <a:off x="3688079" y="715135"/>
            <a:ext cx="1531621" cy="1908560"/>
          </a:xfrm>
          <a:prstGeom prst="rect">
            <a:avLst/>
          </a:prstGeom>
          <a:ln w="12700">
            <a:miter lim="400000"/>
          </a:ln>
        </p:spPr>
      </p:pic>
      <p:pic>
        <p:nvPicPr>
          <p:cNvPr id="243" name="download.png" descr="download.png"/>
          <p:cNvPicPr>
            <a:picLocks noChangeAspect="1"/>
          </p:cNvPicPr>
          <p:nvPr/>
        </p:nvPicPr>
        <p:blipFill>
          <a:blip r:embed="rId2">
            <a:extLst/>
          </a:blip>
          <a:srcRect l="27051" t="0" r="27051" b="0"/>
          <a:stretch>
            <a:fillRect/>
          </a:stretch>
        </p:blipFill>
        <p:spPr>
          <a:xfrm>
            <a:off x="3688079" y="2734944"/>
            <a:ext cx="1531621" cy="1845311"/>
          </a:xfrm>
          <a:prstGeom prst="rect">
            <a:avLst/>
          </a:prstGeom>
          <a:ln w="12700">
            <a:miter lim="400000"/>
          </a:ln>
        </p:spPr>
      </p:pic>
      <p:pic>
        <p:nvPicPr>
          <p:cNvPr id="244" name="download.png" descr="download.png"/>
          <p:cNvPicPr>
            <a:picLocks noChangeAspect="1"/>
          </p:cNvPicPr>
          <p:nvPr/>
        </p:nvPicPr>
        <p:blipFill>
          <a:blip r:embed="rId2">
            <a:extLst/>
          </a:blip>
          <a:srcRect l="27051" t="0" r="27051" b="0"/>
          <a:stretch>
            <a:fillRect/>
          </a:stretch>
        </p:blipFill>
        <p:spPr>
          <a:xfrm>
            <a:off x="3688079" y="4723130"/>
            <a:ext cx="1531621" cy="1845310"/>
          </a:xfrm>
          <a:prstGeom prst="rect">
            <a:avLst/>
          </a:prstGeom>
          <a:ln w="12700">
            <a:miter lim="400000"/>
          </a:ln>
        </p:spPr>
      </p:pic>
      <p:grpSp>
        <p:nvGrpSpPr>
          <p:cNvPr id="247" name="Group 8"/>
          <p:cNvGrpSpPr/>
          <p:nvPr/>
        </p:nvGrpSpPr>
        <p:grpSpPr>
          <a:xfrm>
            <a:off x="5676694" y="1129100"/>
            <a:ext cx="3528266" cy="1042688"/>
            <a:chOff x="0" y="0"/>
            <a:chExt cx="3528264" cy="1042687"/>
          </a:xfrm>
        </p:grpSpPr>
        <p:sp>
          <p:nvSpPr>
            <p:cNvPr id="245" name="TextBox 9"/>
            <p:cNvSpPr txBox="1"/>
            <p:nvPr/>
          </p:nvSpPr>
          <p:spPr>
            <a:xfrm>
              <a:off x="0" y="462932"/>
              <a:ext cx="3528265"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246" name="TextBox 10"/>
            <p:cNvSpPr txBox="1"/>
            <p:nvPr/>
          </p:nvSpPr>
          <p:spPr>
            <a:xfrm>
              <a:off x="0" y="0"/>
              <a:ext cx="3528265"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Header</a:t>
              </a:r>
            </a:p>
          </p:txBody>
        </p:sp>
      </p:grpSp>
      <p:sp>
        <p:nvSpPr>
          <p:cNvPr id="248" name="Presentation Title • Date"/>
          <p:cNvSpPr txBox="1"/>
          <p:nvPr/>
        </p:nvSpPr>
        <p:spPr>
          <a:xfrm>
            <a:off x="7120104" y="406821"/>
            <a:ext cx="2185849"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grpSp>
        <p:nvGrpSpPr>
          <p:cNvPr id="251" name="Group 8"/>
          <p:cNvGrpSpPr/>
          <p:nvPr/>
        </p:nvGrpSpPr>
        <p:grpSpPr>
          <a:xfrm>
            <a:off x="5676694" y="3136256"/>
            <a:ext cx="3528266" cy="1042688"/>
            <a:chOff x="0" y="0"/>
            <a:chExt cx="3528264" cy="1042687"/>
          </a:xfrm>
        </p:grpSpPr>
        <p:sp>
          <p:nvSpPr>
            <p:cNvPr id="249" name="TextBox 9"/>
            <p:cNvSpPr txBox="1"/>
            <p:nvPr/>
          </p:nvSpPr>
          <p:spPr>
            <a:xfrm>
              <a:off x="0" y="462932"/>
              <a:ext cx="3528265"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250" name="TextBox 10"/>
            <p:cNvSpPr txBox="1"/>
            <p:nvPr/>
          </p:nvSpPr>
          <p:spPr>
            <a:xfrm>
              <a:off x="0" y="0"/>
              <a:ext cx="3528265"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Header</a:t>
              </a:r>
            </a:p>
          </p:txBody>
        </p:sp>
      </p:grpSp>
      <p:grpSp>
        <p:nvGrpSpPr>
          <p:cNvPr id="254" name="Group 8"/>
          <p:cNvGrpSpPr/>
          <p:nvPr/>
        </p:nvGrpSpPr>
        <p:grpSpPr>
          <a:xfrm>
            <a:off x="5633710" y="5020196"/>
            <a:ext cx="3528265" cy="1042688"/>
            <a:chOff x="0" y="0"/>
            <a:chExt cx="3528264" cy="1042687"/>
          </a:xfrm>
        </p:grpSpPr>
        <p:sp>
          <p:nvSpPr>
            <p:cNvPr id="252" name="TextBox 9"/>
            <p:cNvSpPr txBox="1"/>
            <p:nvPr/>
          </p:nvSpPr>
          <p:spPr>
            <a:xfrm>
              <a:off x="0" y="462932"/>
              <a:ext cx="3528265"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253" name="TextBox 10"/>
            <p:cNvSpPr txBox="1"/>
            <p:nvPr/>
          </p:nvSpPr>
          <p:spPr>
            <a:xfrm>
              <a:off x="0" y="0"/>
              <a:ext cx="3528265"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Header</a:t>
              </a:r>
            </a:p>
          </p:txBody>
        </p:sp>
      </p:grpSp>
      <p:pic>
        <p:nvPicPr>
          <p:cNvPr id="255" name="Picture 20" descr="Picture 20"/>
          <p:cNvPicPr>
            <a:picLocks noChangeAspect="1"/>
          </p:cNvPicPr>
          <p:nvPr/>
        </p:nvPicPr>
        <p:blipFill>
          <a:blip r:embed="rId3">
            <a:extLst/>
          </a:blip>
          <a:stretch>
            <a:fillRect/>
          </a:stretch>
        </p:blipFill>
        <p:spPr>
          <a:xfrm>
            <a:off x="7434096" y="6517297"/>
            <a:ext cx="1902991" cy="601029"/>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7" name="AutoShape 2"/>
          <p:cNvSpPr/>
          <p:nvPr/>
        </p:nvSpPr>
        <p:spPr>
          <a:xfrm>
            <a:off x="-96521" y="-101600"/>
            <a:ext cx="9987282" cy="3815080"/>
          </a:xfrm>
          <a:prstGeom prst="rect">
            <a:avLst/>
          </a:prstGeom>
          <a:solidFill>
            <a:srgbClr val="AE162B"/>
          </a:solidFill>
          <a:ln w="12700">
            <a:miter lim="400000"/>
          </a:ln>
        </p:spPr>
        <p:txBody>
          <a:bodyPr lIns="45719" rIns="45719"/>
          <a:lstStyle/>
          <a:p>
            <a:pPr/>
          </a:p>
        </p:txBody>
      </p:sp>
      <p:pic>
        <p:nvPicPr>
          <p:cNvPr id="258" name="Picture 3" descr="Picture 3"/>
          <p:cNvPicPr>
            <a:picLocks noChangeAspect="1"/>
          </p:cNvPicPr>
          <p:nvPr/>
        </p:nvPicPr>
        <p:blipFill>
          <a:blip r:embed="rId2">
            <a:extLst/>
          </a:blip>
          <a:stretch>
            <a:fillRect/>
          </a:stretch>
        </p:blipFill>
        <p:spPr>
          <a:xfrm>
            <a:off x="731519" y="731519"/>
            <a:ext cx="735067" cy="573352"/>
          </a:xfrm>
          <a:prstGeom prst="rect">
            <a:avLst/>
          </a:prstGeom>
          <a:ln w="12700">
            <a:miter lim="400000"/>
          </a:ln>
        </p:spPr>
      </p:pic>
      <p:grpSp>
        <p:nvGrpSpPr>
          <p:cNvPr id="262" name="Group 4"/>
          <p:cNvGrpSpPr/>
          <p:nvPr/>
        </p:nvGrpSpPr>
        <p:grpSpPr>
          <a:xfrm>
            <a:off x="2055715" y="1826034"/>
            <a:ext cx="7018040" cy="3191688"/>
            <a:chOff x="0" y="0"/>
            <a:chExt cx="7018039" cy="3191686"/>
          </a:xfrm>
        </p:grpSpPr>
        <p:sp>
          <p:nvSpPr>
            <p:cNvPr id="259" name="TextBox 5"/>
            <p:cNvSpPr txBox="1"/>
            <p:nvPr/>
          </p:nvSpPr>
          <p:spPr>
            <a:xfrm>
              <a:off x="0" y="588327"/>
              <a:ext cx="7018040" cy="19431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nSpc>
                  <a:spcPts val="5000"/>
                </a:lnSpc>
                <a:defRPr sz="5200">
                  <a:solidFill>
                    <a:srgbClr val="222321"/>
                  </a:solidFill>
                </a:defRPr>
              </a:pPr>
              <a:r>
                <a:rPr>
                  <a:solidFill>
                    <a:srgbClr val="FAFFF5"/>
                  </a:solidFill>
                </a:rPr>
                <a:t>Lorem Ipsum dolor sit amet, consectetur </a:t>
              </a:r>
              <a:r>
                <a:rPr>
                  <a:solidFill>
                    <a:srgbClr val="000000"/>
                  </a:solidFill>
                </a:rPr>
                <a:t>adipiminim veniam, quis</a:t>
              </a:r>
            </a:p>
          </p:txBody>
        </p:sp>
        <p:sp>
          <p:nvSpPr>
            <p:cNvPr id="260" name="TextBox 6"/>
            <p:cNvSpPr txBox="1"/>
            <p:nvPr/>
          </p:nvSpPr>
          <p:spPr>
            <a:xfrm>
              <a:off x="0" y="2875280"/>
              <a:ext cx="5959046" cy="31640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spc="104" sz="2100">
                  <a:solidFill>
                    <a:srgbClr val="050707"/>
                  </a:solidFill>
                  <a:latin typeface="Raleway Bold"/>
                  <a:ea typeface="Raleway Bold"/>
                  <a:cs typeface="Raleway Bold"/>
                  <a:sym typeface="Raleway Bold"/>
                </a:defRPr>
              </a:lvl1pPr>
            </a:lstStyle>
            <a:p>
              <a:pPr/>
              <a:r>
                <a:t>- Quote Author</a:t>
              </a:r>
            </a:p>
          </p:txBody>
        </p:sp>
        <p:sp>
          <p:nvSpPr>
            <p:cNvPr id="261" name="TextBox 7"/>
            <p:cNvSpPr txBox="1"/>
            <p:nvPr/>
          </p:nvSpPr>
          <p:spPr>
            <a:xfrm>
              <a:off x="0" y="0"/>
              <a:ext cx="5959046" cy="31640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spc="147" sz="2100">
                  <a:solidFill>
                    <a:srgbClr val="050707"/>
                  </a:solidFill>
                  <a:latin typeface="Raleway Bold"/>
                  <a:ea typeface="Raleway Bold"/>
                  <a:cs typeface="Raleway Bold"/>
                  <a:sym typeface="Raleway Bold"/>
                </a:defRPr>
              </a:lvl1pPr>
            </a:lstStyle>
            <a:p>
              <a:pPr/>
              <a:r>
                <a:t>TAKE NOTE</a:t>
              </a:r>
            </a:p>
          </p:txBody>
        </p:sp>
      </p:grpSp>
      <p:sp>
        <p:nvSpPr>
          <p:cNvPr id="263" name="Presentation Title • Date"/>
          <p:cNvSpPr txBox="1"/>
          <p:nvPr/>
        </p:nvSpPr>
        <p:spPr>
          <a:xfrm>
            <a:off x="260287" y="6747266"/>
            <a:ext cx="2185850" cy="30059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pic>
        <p:nvPicPr>
          <p:cNvPr id="264" name="Picture 20" descr="Picture 20"/>
          <p:cNvPicPr>
            <a:picLocks noChangeAspect="1"/>
          </p:cNvPicPr>
          <p:nvPr/>
        </p:nvPicPr>
        <p:blipFill>
          <a:blip r:embed="rId3">
            <a:extLst/>
          </a:blip>
          <a:stretch>
            <a:fillRect/>
          </a:stretch>
        </p:blipFill>
        <p:spPr>
          <a:xfrm>
            <a:off x="7434096" y="6517297"/>
            <a:ext cx="1902991" cy="601029"/>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AutoShape 2"/>
          <p:cNvSpPr/>
          <p:nvPr/>
        </p:nvSpPr>
        <p:spPr>
          <a:xfrm>
            <a:off x="6066101" y="1005839"/>
            <a:ext cx="2955980" cy="5684522"/>
          </a:xfrm>
          <a:prstGeom prst="rect">
            <a:avLst/>
          </a:prstGeom>
          <a:solidFill>
            <a:srgbClr val="AE162B"/>
          </a:solidFill>
          <a:ln w="12700">
            <a:miter lim="400000"/>
          </a:ln>
        </p:spPr>
        <p:txBody>
          <a:bodyPr lIns="45719" rIns="45719"/>
          <a:lstStyle/>
          <a:p>
            <a:pPr/>
          </a:p>
        </p:txBody>
      </p:sp>
      <p:pic>
        <p:nvPicPr>
          <p:cNvPr id="267" name="download.png" descr="download.png"/>
          <p:cNvPicPr>
            <a:picLocks noChangeAspect="1"/>
          </p:cNvPicPr>
          <p:nvPr/>
        </p:nvPicPr>
        <p:blipFill>
          <a:blip r:embed="rId2">
            <a:extLst/>
          </a:blip>
          <a:srcRect l="35718" t="0" r="35718" b="0"/>
          <a:stretch>
            <a:fillRect/>
          </a:stretch>
        </p:blipFill>
        <p:spPr>
          <a:xfrm>
            <a:off x="5704907" y="624840"/>
            <a:ext cx="2936173" cy="5684521"/>
          </a:xfrm>
          <a:prstGeom prst="rect">
            <a:avLst/>
          </a:prstGeom>
          <a:ln w="12700">
            <a:miter lim="400000"/>
          </a:ln>
        </p:spPr>
      </p:pic>
      <p:pic>
        <p:nvPicPr>
          <p:cNvPr id="268" name="Picture 4" descr="Picture 4"/>
          <p:cNvPicPr>
            <a:picLocks noChangeAspect="1"/>
          </p:cNvPicPr>
          <p:nvPr/>
        </p:nvPicPr>
        <p:blipFill>
          <a:blip r:embed="rId3">
            <a:extLst/>
          </a:blip>
          <a:stretch>
            <a:fillRect/>
          </a:stretch>
        </p:blipFill>
        <p:spPr>
          <a:xfrm>
            <a:off x="731519" y="5694996"/>
            <a:ext cx="539079" cy="539079"/>
          </a:xfrm>
          <a:prstGeom prst="rect">
            <a:avLst/>
          </a:prstGeom>
          <a:ln w="12700">
            <a:miter lim="400000"/>
          </a:ln>
        </p:spPr>
      </p:pic>
      <p:pic>
        <p:nvPicPr>
          <p:cNvPr id="269" name="Picture 5" descr="Picture 5"/>
          <p:cNvPicPr>
            <a:picLocks noChangeAspect="1"/>
          </p:cNvPicPr>
          <p:nvPr/>
        </p:nvPicPr>
        <p:blipFill>
          <a:blip r:embed="rId4">
            <a:extLst/>
          </a:blip>
          <a:stretch>
            <a:fillRect/>
          </a:stretch>
        </p:blipFill>
        <p:spPr>
          <a:xfrm>
            <a:off x="731519" y="5047613"/>
            <a:ext cx="539079" cy="539079"/>
          </a:xfrm>
          <a:prstGeom prst="rect">
            <a:avLst/>
          </a:prstGeom>
          <a:ln w="12700">
            <a:miter lim="400000"/>
          </a:ln>
        </p:spPr>
      </p:pic>
      <p:pic>
        <p:nvPicPr>
          <p:cNvPr id="270" name="Picture 6" descr="Picture 6"/>
          <p:cNvPicPr>
            <a:picLocks noChangeAspect="1"/>
          </p:cNvPicPr>
          <p:nvPr/>
        </p:nvPicPr>
        <p:blipFill>
          <a:blip r:embed="rId5">
            <a:extLst/>
          </a:blip>
          <a:stretch>
            <a:fillRect/>
          </a:stretch>
        </p:blipFill>
        <p:spPr>
          <a:xfrm>
            <a:off x="731519" y="6376453"/>
            <a:ext cx="539079" cy="539079"/>
          </a:xfrm>
          <a:prstGeom prst="rect">
            <a:avLst/>
          </a:prstGeom>
          <a:ln w="12700">
            <a:miter lim="400000"/>
          </a:ln>
        </p:spPr>
      </p:pic>
      <p:pic>
        <p:nvPicPr>
          <p:cNvPr id="271" name="Picture 7" descr="Picture 7"/>
          <p:cNvPicPr>
            <a:picLocks noChangeAspect="1"/>
          </p:cNvPicPr>
          <p:nvPr/>
        </p:nvPicPr>
        <p:blipFill>
          <a:blip r:embed="rId6">
            <a:extLst/>
          </a:blip>
          <a:stretch>
            <a:fillRect/>
          </a:stretch>
        </p:blipFill>
        <p:spPr>
          <a:xfrm>
            <a:off x="731519" y="4402137"/>
            <a:ext cx="539079" cy="539079"/>
          </a:xfrm>
          <a:prstGeom prst="rect">
            <a:avLst/>
          </a:prstGeom>
          <a:ln w="12700">
            <a:miter lim="400000"/>
          </a:ln>
        </p:spPr>
      </p:pic>
      <p:sp>
        <p:nvSpPr>
          <p:cNvPr id="272" name="TextBox 8"/>
          <p:cNvSpPr txBox="1"/>
          <p:nvPr/>
        </p:nvSpPr>
        <p:spPr>
          <a:xfrm>
            <a:off x="731520" y="624840"/>
            <a:ext cx="4518620" cy="73152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700"/>
              </a:lnSpc>
              <a:defRPr b="1" i="1" spc="48" sz="4800">
                <a:solidFill>
                  <a:srgbClr val="050707"/>
                </a:solidFill>
              </a:defRPr>
            </a:lvl1pPr>
          </a:lstStyle>
          <a:p>
            <a:pPr/>
            <a:r>
              <a:t>Let's get social!</a:t>
            </a:r>
          </a:p>
        </p:txBody>
      </p:sp>
      <p:sp>
        <p:nvSpPr>
          <p:cNvPr id="273" name="TextBox 9"/>
          <p:cNvSpPr txBox="1"/>
          <p:nvPr/>
        </p:nvSpPr>
        <p:spPr>
          <a:xfrm>
            <a:off x="731520" y="1591310"/>
            <a:ext cx="4518620" cy="32067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2500"/>
              </a:lnSpc>
              <a:defRPr b="1" spc="147" sz="2100">
                <a:solidFill>
                  <a:srgbClr val="AE162B"/>
                </a:solidFill>
              </a:defRPr>
            </a:lvl1pPr>
          </a:lstStyle>
          <a:p>
            <a:pPr/>
            <a:r>
              <a:t>CONTACT ME</a:t>
            </a:r>
          </a:p>
        </p:txBody>
      </p:sp>
      <p:sp>
        <p:nvSpPr>
          <p:cNvPr id="274" name="TextBox 10"/>
          <p:cNvSpPr txBox="1"/>
          <p:nvPr/>
        </p:nvSpPr>
        <p:spPr>
          <a:xfrm>
            <a:off x="731520" y="2161221"/>
            <a:ext cx="4518620" cy="32067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2500"/>
              </a:lnSpc>
              <a:defRPr b="1" spc="104" sz="2100">
                <a:solidFill>
                  <a:srgbClr val="AE162B"/>
                </a:solidFill>
              </a:defRPr>
            </a:lvl1pPr>
          </a:lstStyle>
          <a:p>
            <a:pPr/>
            <a:r>
              <a:t>Phone</a:t>
            </a:r>
          </a:p>
        </p:txBody>
      </p:sp>
      <p:sp>
        <p:nvSpPr>
          <p:cNvPr id="275" name="TextBox 11"/>
          <p:cNvSpPr txBox="1"/>
          <p:nvPr/>
        </p:nvSpPr>
        <p:spPr>
          <a:xfrm>
            <a:off x="731520" y="2551111"/>
            <a:ext cx="4518620" cy="38163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100"/>
              </a:lnSpc>
              <a:defRPr spc="21" sz="2100">
                <a:solidFill>
                  <a:srgbClr val="050707"/>
                </a:solidFill>
              </a:defRPr>
            </a:lvl1pPr>
          </a:lstStyle>
          <a:p>
            <a:pPr/>
            <a:r>
              <a:t>123 456 7890</a:t>
            </a:r>
          </a:p>
        </p:txBody>
      </p:sp>
      <p:sp>
        <p:nvSpPr>
          <p:cNvPr id="276" name="TextBox 12"/>
          <p:cNvSpPr txBox="1"/>
          <p:nvPr/>
        </p:nvSpPr>
        <p:spPr>
          <a:xfrm>
            <a:off x="731520" y="3305492"/>
            <a:ext cx="4518620" cy="32067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2500"/>
              </a:lnSpc>
              <a:defRPr b="1" spc="104" sz="2100">
                <a:solidFill>
                  <a:srgbClr val="AE162B"/>
                </a:solidFill>
              </a:defRPr>
            </a:lvl1pPr>
          </a:lstStyle>
          <a:p>
            <a:pPr/>
            <a:r>
              <a:t>Email</a:t>
            </a:r>
          </a:p>
        </p:txBody>
      </p:sp>
      <p:sp>
        <p:nvSpPr>
          <p:cNvPr id="277" name="TextBox 13"/>
          <p:cNvSpPr txBox="1"/>
          <p:nvPr/>
        </p:nvSpPr>
        <p:spPr>
          <a:xfrm>
            <a:off x="731520" y="3695382"/>
            <a:ext cx="4518620" cy="38163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100"/>
              </a:lnSpc>
              <a:defRPr spc="21" sz="2100">
                <a:solidFill>
                  <a:srgbClr val="050707"/>
                </a:solidFill>
              </a:defRPr>
            </a:lvl1pPr>
          </a:lstStyle>
          <a:p>
            <a:pPr/>
            <a:r>
              <a:t>hello@reallygreatsite.com</a:t>
            </a:r>
          </a:p>
        </p:txBody>
      </p:sp>
      <p:sp>
        <p:nvSpPr>
          <p:cNvPr id="278" name="TextBox 14"/>
          <p:cNvSpPr txBox="1"/>
          <p:nvPr/>
        </p:nvSpPr>
        <p:spPr>
          <a:xfrm>
            <a:off x="1426844" y="4437360"/>
            <a:ext cx="4518621" cy="38163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100"/>
              </a:lnSpc>
              <a:defRPr spc="21" sz="2100">
                <a:solidFill>
                  <a:srgbClr val="050707"/>
                </a:solidFill>
              </a:defRPr>
            </a:lvl1pPr>
          </a:lstStyle>
          <a:p>
            <a:pPr/>
            <a:r>
              <a:t>First Name Last Name</a:t>
            </a:r>
          </a:p>
        </p:txBody>
      </p:sp>
      <p:sp>
        <p:nvSpPr>
          <p:cNvPr id="279" name="TextBox 15"/>
          <p:cNvSpPr txBox="1"/>
          <p:nvPr/>
        </p:nvSpPr>
        <p:spPr>
          <a:xfrm>
            <a:off x="1426844" y="5082837"/>
            <a:ext cx="4518621" cy="38163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100"/>
              </a:lnSpc>
              <a:defRPr spc="21" sz="2100">
                <a:solidFill>
                  <a:srgbClr val="050707"/>
                </a:solidFill>
              </a:defRPr>
            </a:lvl1pPr>
          </a:lstStyle>
          <a:p>
            <a:pPr/>
            <a:r>
              <a:t>@username</a:t>
            </a:r>
          </a:p>
        </p:txBody>
      </p:sp>
      <p:sp>
        <p:nvSpPr>
          <p:cNvPr id="280" name="TextBox 16"/>
          <p:cNvSpPr txBox="1"/>
          <p:nvPr/>
        </p:nvSpPr>
        <p:spPr>
          <a:xfrm>
            <a:off x="1426844" y="5730221"/>
            <a:ext cx="4518621" cy="38163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100"/>
              </a:lnSpc>
              <a:defRPr spc="21" sz="2100">
                <a:solidFill>
                  <a:srgbClr val="050707"/>
                </a:solidFill>
              </a:defRPr>
            </a:lvl1pPr>
          </a:lstStyle>
          <a:p>
            <a:pPr/>
            <a:r>
              <a:t>First Name Last Name</a:t>
            </a:r>
          </a:p>
        </p:txBody>
      </p:sp>
      <p:sp>
        <p:nvSpPr>
          <p:cNvPr id="281" name="TextBox 17"/>
          <p:cNvSpPr txBox="1"/>
          <p:nvPr/>
        </p:nvSpPr>
        <p:spPr>
          <a:xfrm>
            <a:off x="1426844" y="6411676"/>
            <a:ext cx="4518621" cy="38163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100"/>
              </a:lnSpc>
              <a:defRPr spc="21" sz="2100">
                <a:solidFill>
                  <a:srgbClr val="050707"/>
                </a:solidFill>
              </a:defRPr>
            </a:lvl1pPr>
          </a:lstStyle>
          <a:p>
            <a:pPr/>
            <a:r>
              <a:t>@username</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AutoShape 2"/>
          <p:cNvSpPr/>
          <p:nvPr/>
        </p:nvSpPr>
        <p:spPr>
          <a:xfrm>
            <a:off x="731519" y="731519"/>
            <a:ext cx="3424415" cy="5425680"/>
          </a:xfrm>
          <a:prstGeom prst="rect">
            <a:avLst/>
          </a:prstGeom>
          <a:solidFill>
            <a:srgbClr val="AE162B"/>
          </a:solidFill>
          <a:ln w="12700">
            <a:miter lim="400000"/>
          </a:ln>
        </p:spPr>
        <p:txBody>
          <a:bodyPr lIns="45719" rIns="45719"/>
          <a:lstStyle/>
          <a:p>
            <a:pPr/>
          </a:p>
        </p:txBody>
      </p:sp>
      <p:pic>
        <p:nvPicPr>
          <p:cNvPr id="102" name="download.png" descr="download.png"/>
          <p:cNvPicPr>
            <a:picLocks noChangeAspect="1"/>
          </p:cNvPicPr>
          <p:nvPr/>
        </p:nvPicPr>
        <p:blipFill>
          <a:blip r:embed="rId2">
            <a:extLst/>
          </a:blip>
          <a:srcRect l="32519" t="0" r="32519" b="0"/>
          <a:stretch>
            <a:fillRect/>
          </a:stretch>
        </p:blipFill>
        <p:spPr>
          <a:xfrm>
            <a:off x="1112519" y="1152847"/>
            <a:ext cx="3433535" cy="5430833"/>
          </a:xfrm>
          <a:prstGeom prst="rect">
            <a:avLst/>
          </a:prstGeom>
          <a:ln w="12700">
            <a:miter lim="400000"/>
          </a:ln>
        </p:spPr>
      </p:pic>
      <p:grpSp>
        <p:nvGrpSpPr>
          <p:cNvPr id="106" name="Group 5"/>
          <p:cNvGrpSpPr/>
          <p:nvPr/>
        </p:nvGrpSpPr>
        <p:grpSpPr>
          <a:xfrm>
            <a:off x="5082092" y="1379219"/>
            <a:ext cx="3939989" cy="2360932"/>
            <a:chOff x="0" y="0"/>
            <a:chExt cx="3939988" cy="2360930"/>
          </a:xfrm>
        </p:grpSpPr>
        <p:sp>
          <p:nvSpPr>
            <p:cNvPr id="103" name="TextBox 6"/>
            <p:cNvSpPr/>
            <p:nvPr/>
          </p:nvSpPr>
          <p:spPr>
            <a:xfrm>
              <a:off x="0" y="0"/>
              <a:ext cx="3939989"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nSpc>
                  <a:spcPts val="5700"/>
                </a:lnSpc>
                <a:defRPr b="1" i="1" spc="48" sz="4800">
                  <a:solidFill>
                    <a:srgbClr val="050707"/>
                  </a:solidFill>
                  <a:latin typeface="Playfair Display Italics"/>
                  <a:ea typeface="Playfair Display Italics"/>
                  <a:cs typeface="Playfair Display Italics"/>
                  <a:sym typeface="Playfair Display Italics"/>
                </a:defRPr>
              </a:pPr>
              <a:r>
                <a:t>Presentation</a:t>
              </a:r>
            </a:p>
            <a:p>
              <a:pPr>
                <a:lnSpc>
                  <a:spcPts val="5700"/>
                </a:lnSpc>
                <a:defRPr b="1" i="1" spc="48" sz="4800">
                  <a:solidFill>
                    <a:srgbClr val="050707"/>
                  </a:solidFill>
                  <a:latin typeface="Playfair Display Italics"/>
                  <a:ea typeface="Playfair Display Italics"/>
                  <a:cs typeface="Playfair Display Italics"/>
                  <a:sym typeface="Playfair Display Italics"/>
                </a:defRPr>
              </a:pPr>
              <a:r>
                <a:t>Summary</a:t>
              </a:r>
            </a:p>
          </p:txBody>
        </p:sp>
        <p:sp>
          <p:nvSpPr>
            <p:cNvPr id="104" name="TextBox 7"/>
            <p:cNvSpPr/>
            <p:nvPr/>
          </p:nvSpPr>
          <p:spPr>
            <a:xfrm>
              <a:off x="0" y="1702752"/>
              <a:ext cx="393998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47" sz="2100">
                  <a:solidFill>
                    <a:srgbClr val="AE162B"/>
                  </a:solidFill>
                </a:defRPr>
              </a:lvl1pPr>
            </a:lstStyle>
            <a:p>
              <a:pPr/>
              <a:r>
                <a:t>MAIN TOPICS</a:t>
              </a:r>
            </a:p>
          </p:txBody>
        </p:sp>
        <p:sp>
          <p:nvSpPr>
            <p:cNvPr id="105" name="TextBox 8"/>
            <p:cNvSpPr/>
            <p:nvPr/>
          </p:nvSpPr>
          <p:spPr>
            <a:xfrm>
              <a:off x="0" y="2360930"/>
              <a:ext cx="393998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defTabSz="457200">
                <a:defRPr sz="1600"/>
              </a:lvl1pPr>
            </a:lstStyle>
            <a:p>
              <a:pPr/>
              <a:r>
                <a:t>Lorem Ipsum dolor sit amet, consectetur adipiscing elit, sed do eiusmod tempor incididunt ut labore et dolore magna aliqua. Ut enim ad minim veniam, quis nostrud exercitation ullamco laboris nisi ut aliquip ex ea commodo consequat</a:t>
              </a:r>
            </a:p>
          </p:txBody>
        </p:sp>
      </p:grpSp>
      <p:sp>
        <p:nvSpPr>
          <p:cNvPr id="107" name="Presentation Title • Date"/>
          <p:cNvSpPr txBox="1"/>
          <p:nvPr/>
        </p:nvSpPr>
        <p:spPr>
          <a:xfrm>
            <a:off x="7120104" y="406821"/>
            <a:ext cx="2185850"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pic>
        <p:nvPicPr>
          <p:cNvPr id="108" name="Picture 20" descr="Picture 20"/>
          <p:cNvPicPr>
            <a:picLocks noChangeAspect="1"/>
          </p:cNvPicPr>
          <p:nvPr/>
        </p:nvPicPr>
        <p:blipFill>
          <a:blip r:embed="rId3">
            <a:extLst/>
          </a:blip>
          <a:stretch>
            <a:fillRect/>
          </a:stretch>
        </p:blipFill>
        <p:spPr>
          <a:xfrm>
            <a:off x="7434096" y="6517297"/>
            <a:ext cx="1902991" cy="60102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AutoShape 2"/>
          <p:cNvSpPr/>
          <p:nvPr/>
        </p:nvSpPr>
        <p:spPr>
          <a:xfrm>
            <a:off x="-81281" y="-84829"/>
            <a:ext cx="9929063" cy="3344497"/>
          </a:xfrm>
          <a:prstGeom prst="rect">
            <a:avLst/>
          </a:prstGeom>
          <a:solidFill>
            <a:srgbClr val="AE162B"/>
          </a:solidFill>
          <a:ln w="12700">
            <a:miter lim="400000"/>
          </a:ln>
        </p:spPr>
        <p:txBody>
          <a:bodyPr lIns="45719" rIns="45719"/>
          <a:lstStyle/>
          <a:p>
            <a:pPr/>
          </a:p>
        </p:txBody>
      </p:sp>
      <p:pic>
        <p:nvPicPr>
          <p:cNvPr id="111" name="download.png" descr="download.png"/>
          <p:cNvPicPr>
            <a:picLocks noChangeAspect="1"/>
          </p:cNvPicPr>
          <p:nvPr/>
        </p:nvPicPr>
        <p:blipFill>
          <a:blip r:embed="rId2">
            <a:extLst/>
          </a:blip>
          <a:srcRect l="33773" t="0" r="33773" b="0"/>
          <a:stretch>
            <a:fillRect/>
          </a:stretch>
        </p:blipFill>
        <p:spPr>
          <a:xfrm>
            <a:off x="5606589" y="747615"/>
            <a:ext cx="3415491" cy="5819968"/>
          </a:xfrm>
          <a:prstGeom prst="rect">
            <a:avLst/>
          </a:prstGeom>
          <a:ln w="12700">
            <a:miter lim="400000"/>
          </a:ln>
        </p:spPr>
      </p:pic>
      <p:grpSp>
        <p:nvGrpSpPr>
          <p:cNvPr id="114" name="Group 4"/>
          <p:cNvGrpSpPr/>
          <p:nvPr/>
        </p:nvGrpSpPr>
        <p:grpSpPr>
          <a:xfrm>
            <a:off x="731519" y="731519"/>
            <a:ext cx="4560980" cy="1573849"/>
            <a:chOff x="0" y="0"/>
            <a:chExt cx="4560979" cy="1573847"/>
          </a:xfrm>
        </p:grpSpPr>
        <p:sp>
          <p:nvSpPr>
            <p:cNvPr id="112" name="TextBox 5"/>
            <p:cNvSpPr txBox="1"/>
            <p:nvPr/>
          </p:nvSpPr>
          <p:spPr>
            <a:xfrm>
              <a:off x="0" y="0"/>
              <a:ext cx="4560980" cy="73152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5700"/>
                </a:lnSpc>
                <a:defRPr b="1" i="1" spc="48" sz="4800">
                  <a:solidFill>
                    <a:srgbClr val="050707"/>
                  </a:solidFill>
                </a:defRPr>
              </a:lvl1pPr>
            </a:lstStyle>
            <a:p>
              <a:pPr/>
              <a:r>
                <a:t>Presenter Name</a:t>
              </a:r>
            </a:p>
          </p:txBody>
        </p:sp>
        <p:sp>
          <p:nvSpPr>
            <p:cNvPr id="113" name="TextBox 6"/>
            <p:cNvSpPr txBox="1"/>
            <p:nvPr/>
          </p:nvSpPr>
          <p:spPr>
            <a:xfrm>
              <a:off x="0" y="935672"/>
              <a:ext cx="4418740" cy="6381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nSpc>
                  <a:spcPts val="2500"/>
                </a:lnSpc>
                <a:defRPr b="1" spc="147" sz="2100">
                  <a:solidFill>
                    <a:srgbClr val="FFFFFF"/>
                  </a:solidFill>
                </a:defRPr>
              </a:pPr>
              <a:r>
                <a:t>JOB TITLE</a:t>
              </a:r>
            </a:p>
            <a:p>
              <a:pPr>
                <a:lnSpc>
                  <a:spcPts val="2500"/>
                </a:lnSpc>
                <a:defRPr b="1" spc="147" sz="2100">
                  <a:solidFill>
                    <a:srgbClr val="FFFFFF"/>
                  </a:solidFill>
                </a:defRPr>
              </a:pPr>
              <a:r>
                <a:t>DAWSON COMMUNITY COLLEGE</a:t>
              </a:r>
            </a:p>
          </p:txBody>
        </p:sp>
      </p:grpSp>
      <p:grpSp>
        <p:nvGrpSpPr>
          <p:cNvPr id="119" name="Group 7"/>
          <p:cNvGrpSpPr/>
          <p:nvPr/>
        </p:nvGrpSpPr>
        <p:grpSpPr>
          <a:xfrm>
            <a:off x="731520" y="3895459"/>
            <a:ext cx="4418739" cy="1918602"/>
            <a:chOff x="0" y="0"/>
            <a:chExt cx="4418738" cy="1918600"/>
          </a:xfrm>
        </p:grpSpPr>
        <p:sp>
          <p:nvSpPr>
            <p:cNvPr id="115" name="TextBox 8"/>
            <p:cNvSpPr/>
            <p:nvPr/>
          </p:nvSpPr>
          <p:spPr>
            <a:xfrm>
              <a:off x="0" y="0"/>
              <a:ext cx="4418739"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About Me</a:t>
              </a:r>
            </a:p>
          </p:txBody>
        </p:sp>
        <p:sp>
          <p:nvSpPr>
            <p:cNvPr id="116" name="TextBox 9"/>
            <p:cNvSpPr/>
            <p:nvPr/>
          </p:nvSpPr>
          <p:spPr>
            <a:xfrm>
              <a:off x="0" y="405525"/>
              <a:ext cx="441873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100"/>
                </a:lnSpc>
                <a:defRPr spc="21" sz="2100">
                  <a:solidFill>
                    <a:srgbClr val="050707"/>
                  </a:solidFill>
                </a:defRPr>
              </a:lvl1pPr>
            </a:lstStyle>
            <a:p>
              <a:pPr/>
              <a:r>
                <a:t>Lorem Ipsum dolor sit amet, consectetur adipiscing elit, sed do</a:t>
              </a:r>
            </a:p>
          </p:txBody>
        </p:sp>
        <p:sp>
          <p:nvSpPr>
            <p:cNvPr id="117" name="TextBox 10"/>
            <p:cNvSpPr/>
            <p:nvPr/>
          </p:nvSpPr>
          <p:spPr>
            <a:xfrm>
              <a:off x="0" y="1513074"/>
              <a:ext cx="441873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Qualifications</a:t>
              </a:r>
            </a:p>
          </p:txBody>
        </p:sp>
        <p:sp>
          <p:nvSpPr>
            <p:cNvPr id="118" name="TextBox 11"/>
            <p:cNvSpPr/>
            <p:nvPr/>
          </p:nvSpPr>
          <p:spPr>
            <a:xfrm>
              <a:off x="0" y="1918600"/>
              <a:ext cx="441873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100"/>
                </a:lnSpc>
                <a:defRPr spc="21" sz="2100">
                  <a:solidFill>
                    <a:srgbClr val="050707"/>
                  </a:solidFill>
                </a:defRPr>
              </a:lvl1pPr>
            </a:lstStyle>
            <a:p>
              <a:pPr/>
              <a:r>
                <a:t>Lorem Ipsum dolor sit amet, consectetur adipiscing elit, sed do</a:t>
              </a:r>
            </a:p>
          </p:txBody>
        </p:sp>
      </p:gr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grpSp>
        <p:nvGrpSpPr>
          <p:cNvPr id="124" name="Group 2"/>
          <p:cNvGrpSpPr/>
          <p:nvPr/>
        </p:nvGrpSpPr>
        <p:grpSpPr>
          <a:xfrm>
            <a:off x="-134621" y="1927499"/>
            <a:ext cx="10022842" cy="3460201"/>
            <a:chOff x="0" y="0"/>
            <a:chExt cx="10022840" cy="3460200"/>
          </a:xfrm>
        </p:grpSpPr>
        <p:sp>
          <p:nvSpPr>
            <p:cNvPr id="121" name="AutoShape 3"/>
            <p:cNvSpPr/>
            <p:nvPr/>
          </p:nvSpPr>
          <p:spPr>
            <a:xfrm>
              <a:off x="-1" y="-1"/>
              <a:ext cx="10022842" cy="3460202"/>
            </a:xfrm>
            <a:prstGeom prst="rect">
              <a:avLst/>
            </a:prstGeom>
            <a:solidFill>
              <a:srgbClr val="AE162B">
                <a:alpha val="97647"/>
              </a:srgbClr>
            </a:solidFill>
            <a:ln w="12700" cap="flat">
              <a:noFill/>
              <a:miter lim="400000"/>
            </a:ln>
            <a:effectLst/>
          </p:spPr>
          <p:txBody>
            <a:bodyPr wrap="square" lIns="45719" tIns="45719" rIns="45719" bIns="45719" numCol="1" anchor="t">
              <a:noAutofit/>
            </a:bodyPr>
            <a:lstStyle/>
            <a:p>
              <a:pPr/>
            </a:p>
          </p:txBody>
        </p:sp>
        <p:sp>
          <p:nvSpPr>
            <p:cNvPr id="122" name="TextBox 4"/>
            <p:cNvSpPr txBox="1"/>
            <p:nvPr/>
          </p:nvSpPr>
          <p:spPr>
            <a:xfrm>
              <a:off x="853714" y="1066919"/>
              <a:ext cx="8315412" cy="71931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5700"/>
                </a:lnSpc>
                <a:defRPr spc="48" sz="4800">
                  <a:solidFill>
                    <a:srgbClr val="FFFFFF"/>
                  </a:solidFill>
                  <a:latin typeface="Playfair Display Italics"/>
                  <a:ea typeface="Playfair Display Italics"/>
                  <a:cs typeface="Playfair Display Italics"/>
                  <a:sym typeface="Playfair Display Italics"/>
                </a:defRPr>
              </a:lvl1pPr>
            </a:lstStyle>
            <a:p>
              <a:pPr/>
              <a:r>
                <a:t>Quote or Questions</a:t>
              </a:r>
            </a:p>
          </p:txBody>
        </p:sp>
        <p:sp>
          <p:nvSpPr>
            <p:cNvPr id="123" name="TextBox 5"/>
            <p:cNvSpPr txBox="1"/>
            <p:nvPr/>
          </p:nvSpPr>
          <p:spPr>
            <a:xfrm>
              <a:off x="1285514" y="2084790"/>
              <a:ext cx="7451812" cy="63390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ctr">
                <a:lnSpc>
                  <a:spcPts val="2500"/>
                </a:lnSpc>
                <a:defRPr spc="104" sz="2100">
                  <a:solidFill>
                    <a:srgbClr val="FFFFFF"/>
                  </a:solidFill>
                  <a:latin typeface="Raleway Bold"/>
                  <a:ea typeface="Raleway Bold"/>
                  <a:cs typeface="Raleway Bold"/>
                  <a:sym typeface="Raleway Bold"/>
                </a:defRPr>
              </a:pPr>
              <a:r>
                <a:t>Lorem Ipsum dolor sit amet, consectetur adipiscing</a:t>
              </a:r>
            </a:p>
            <a:p>
              <a:pPr algn="ctr">
                <a:lnSpc>
                  <a:spcPts val="2500"/>
                </a:lnSpc>
                <a:defRPr spc="104" sz="2100">
                  <a:solidFill>
                    <a:srgbClr val="FFFFFF"/>
                  </a:solidFill>
                  <a:latin typeface="Raleway Bold"/>
                  <a:ea typeface="Raleway Bold"/>
                  <a:cs typeface="Raleway Bold"/>
                  <a:sym typeface="Raleway Bold"/>
                </a:defRPr>
              </a:pPr>
              <a:r>
                <a:t>(Be sure to change background photo)</a:t>
              </a:r>
            </a:p>
          </p:txBody>
        </p:sp>
      </p:gr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AutoShape 2"/>
          <p:cNvSpPr/>
          <p:nvPr/>
        </p:nvSpPr>
        <p:spPr>
          <a:xfrm>
            <a:off x="5595620" y="1249680"/>
            <a:ext cx="3426460" cy="5334001"/>
          </a:xfrm>
          <a:prstGeom prst="rect">
            <a:avLst/>
          </a:prstGeom>
          <a:solidFill>
            <a:srgbClr val="AE162B"/>
          </a:solidFill>
          <a:ln w="12700">
            <a:miter lim="400000"/>
          </a:ln>
        </p:spPr>
        <p:txBody>
          <a:bodyPr lIns="45719" rIns="45719"/>
          <a:lstStyle/>
          <a:p>
            <a:pPr/>
          </a:p>
        </p:txBody>
      </p:sp>
      <p:pic>
        <p:nvPicPr>
          <p:cNvPr id="127" name="download.png" descr="download.png"/>
          <p:cNvPicPr>
            <a:picLocks noChangeAspect="1"/>
          </p:cNvPicPr>
          <p:nvPr/>
        </p:nvPicPr>
        <p:blipFill>
          <a:blip r:embed="rId2">
            <a:extLst/>
          </a:blip>
          <a:srcRect l="32262" t="0" r="32262" b="0"/>
          <a:stretch>
            <a:fillRect/>
          </a:stretch>
        </p:blipFill>
        <p:spPr>
          <a:xfrm>
            <a:off x="5215899" y="717231"/>
            <a:ext cx="3425181" cy="5339081"/>
          </a:xfrm>
          <a:prstGeom prst="rect">
            <a:avLst/>
          </a:prstGeom>
          <a:ln w="12700">
            <a:miter lim="400000"/>
          </a:ln>
        </p:spPr>
      </p:pic>
      <p:grpSp>
        <p:nvGrpSpPr>
          <p:cNvPr id="131" name="Group 4"/>
          <p:cNvGrpSpPr/>
          <p:nvPr/>
        </p:nvGrpSpPr>
        <p:grpSpPr>
          <a:xfrm>
            <a:off x="770275" y="1017626"/>
            <a:ext cx="3939990" cy="1661826"/>
            <a:chOff x="0" y="0"/>
            <a:chExt cx="3939988" cy="1661824"/>
          </a:xfrm>
        </p:grpSpPr>
        <p:sp>
          <p:nvSpPr>
            <p:cNvPr id="128" name="TextBox 5"/>
            <p:cNvSpPr/>
            <p:nvPr/>
          </p:nvSpPr>
          <p:spPr>
            <a:xfrm>
              <a:off x="0" y="0"/>
              <a:ext cx="3939989"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5700"/>
                </a:lnSpc>
                <a:defRPr b="1" i="1" spc="48" sz="4800">
                  <a:solidFill>
                    <a:srgbClr val="050707"/>
                  </a:solidFill>
                </a:defRPr>
              </a:lvl1pPr>
            </a:lstStyle>
            <a:p>
              <a:pPr/>
              <a:r>
                <a:t>Title</a:t>
              </a:r>
            </a:p>
          </p:txBody>
        </p:sp>
        <p:sp>
          <p:nvSpPr>
            <p:cNvPr id="129" name="TextBox 6"/>
            <p:cNvSpPr/>
            <p:nvPr/>
          </p:nvSpPr>
          <p:spPr>
            <a:xfrm>
              <a:off x="0" y="942657"/>
              <a:ext cx="393998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900"/>
                </a:lnSpc>
                <a:defRPr b="1" spc="147" sz="2100">
                  <a:solidFill>
                    <a:srgbClr val="AE162B"/>
                  </a:solidFill>
                </a:defRPr>
              </a:lvl1pPr>
            </a:lstStyle>
            <a:p>
              <a:pPr/>
              <a:r>
                <a:t>SUBTITLE</a:t>
              </a:r>
            </a:p>
          </p:txBody>
        </p:sp>
        <p:sp>
          <p:nvSpPr>
            <p:cNvPr id="130" name="TextBox 7"/>
            <p:cNvSpPr/>
            <p:nvPr/>
          </p:nvSpPr>
          <p:spPr>
            <a:xfrm>
              <a:off x="0" y="1661824"/>
              <a:ext cx="393998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100"/>
                </a:lnSpc>
                <a:defRPr spc="19" sz="2000">
                  <a:solidFill>
                    <a:srgbClr val="050707"/>
                  </a:solidFill>
                </a:defRPr>
              </a:lvl1pPr>
            </a:lstStyle>
            <a:p>
              <a:pPr/>
              <a:r>
                <a:t>Lorem Ipsum dolor sit amet, consectetur adipiscing elit, sed do eiusmod tempor incididunt ut labore et dolore magna aliqua. Ut enim ad minim veniam, quis nostrud exercitation ullamco laboris nisi ut aliquip ex ea commodo consequat</a:t>
              </a:r>
            </a:p>
          </p:txBody>
        </p:sp>
      </p:grpSp>
      <p:pic>
        <p:nvPicPr>
          <p:cNvPr id="132" name="Picture 8" descr="Picture 8"/>
          <p:cNvPicPr>
            <a:picLocks noChangeAspect="1"/>
          </p:cNvPicPr>
          <p:nvPr/>
        </p:nvPicPr>
        <p:blipFill>
          <a:blip r:embed="rId3">
            <a:extLst/>
          </a:blip>
          <a:stretch>
            <a:fillRect/>
          </a:stretch>
        </p:blipFill>
        <p:spPr>
          <a:xfrm>
            <a:off x="731519" y="6283166"/>
            <a:ext cx="1902992" cy="601029"/>
          </a:xfrm>
          <a:prstGeom prst="rect">
            <a:avLst/>
          </a:prstGeom>
          <a:ln w="12700">
            <a:miter lim="400000"/>
          </a:ln>
        </p:spPr>
      </p:pic>
      <p:sp>
        <p:nvSpPr>
          <p:cNvPr id="133" name="Presentation Title • Date"/>
          <p:cNvSpPr txBox="1"/>
          <p:nvPr/>
        </p:nvSpPr>
        <p:spPr>
          <a:xfrm>
            <a:off x="7120104" y="406821"/>
            <a:ext cx="2185849"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AutoShape 2"/>
          <p:cNvSpPr/>
          <p:nvPr/>
        </p:nvSpPr>
        <p:spPr>
          <a:xfrm>
            <a:off x="-124461" y="-101600"/>
            <a:ext cx="10002522" cy="2146300"/>
          </a:xfrm>
          <a:prstGeom prst="rect">
            <a:avLst/>
          </a:prstGeom>
          <a:solidFill>
            <a:srgbClr val="AE162B"/>
          </a:solidFill>
          <a:ln w="12700">
            <a:miter lim="400000"/>
          </a:ln>
        </p:spPr>
        <p:txBody>
          <a:bodyPr lIns="45719" rIns="45719"/>
          <a:lstStyle/>
          <a:p>
            <a:pPr/>
          </a:p>
        </p:txBody>
      </p:sp>
      <p:sp>
        <p:nvSpPr>
          <p:cNvPr id="136" name="TextBox 3"/>
          <p:cNvSpPr txBox="1"/>
          <p:nvPr/>
        </p:nvSpPr>
        <p:spPr>
          <a:xfrm>
            <a:off x="712704" y="685799"/>
            <a:ext cx="8328191" cy="73152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700"/>
              </a:lnSpc>
              <a:defRPr b="1" i="1" spc="48" sz="4800">
                <a:solidFill>
                  <a:srgbClr val="050707"/>
                </a:solidFill>
              </a:defRPr>
            </a:lvl1pPr>
          </a:lstStyle>
          <a:p>
            <a:pPr/>
            <a:r>
              <a:t>Title</a:t>
            </a:r>
          </a:p>
        </p:txBody>
      </p:sp>
      <p:grpSp>
        <p:nvGrpSpPr>
          <p:cNvPr id="143" name="Group 4"/>
          <p:cNvGrpSpPr/>
          <p:nvPr/>
        </p:nvGrpSpPr>
        <p:grpSpPr>
          <a:xfrm>
            <a:off x="712704" y="2412935"/>
            <a:ext cx="8328191" cy="3966097"/>
            <a:chOff x="0" y="0"/>
            <a:chExt cx="8328189" cy="3966096"/>
          </a:xfrm>
        </p:grpSpPr>
        <p:sp>
          <p:nvSpPr>
            <p:cNvPr id="137" name="TextBox 5"/>
            <p:cNvSpPr txBox="1"/>
            <p:nvPr/>
          </p:nvSpPr>
          <p:spPr>
            <a:xfrm>
              <a:off x="0" y="0"/>
              <a:ext cx="8328190"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Header</a:t>
              </a:r>
            </a:p>
          </p:txBody>
        </p:sp>
        <p:sp>
          <p:nvSpPr>
            <p:cNvPr id="138" name="TextBox 6"/>
            <p:cNvSpPr txBox="1"/>
            <p:nvPr/>
          </p:nvSpPr>
          <p:spPr>
            <a:xfrm>
              <a:off x="0" y="385206"/>
              <a:ext cx="8328190" cy="77533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100"/>
                </a:lnSpc>
                <a:defRPr spc="21" sz="2100">
                  <a:solidFill>
                    <a:srgbClr val="050707"/>
                  </a:solidFill>
                </a:defRPr>
              </a:lvl1pPr>
            </a:lstStyle>
            <a:p>
              <a:pPr/>
              <a:r>
                <a:t>Lorem Ipsum dolor sit amet, consectetur adipiminim veniam, quis nostrud exercitation ullamco laboris nisi ut aliquip ex ea commodo consequat</a:t>
              </a:r>
            </a:p>
          </p:txBody>
        </p:sp>
        <p:sp>
          <p:nvSpPr>
            <p:cNvPr id="139" name="TextBox 7"/>
            <p:cNvSpPr txBox="1"/>
            <p:nvPr/>
          </p:nvSpPr>
          <p:spPr>
            <a:xfrm>
              <a:off x="0" y="1389742"/>
              <a:ext cx="8328190"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Header</a:t>
              </a:r>
            </a:p>
          </p:txBody>
        </p:sp>
        <p:sp>
          <p:nvSpPr>
            <p:cNvPr id="140" name="TextBox 8"/>
            <p:cNvSpPr txBox="1"/>
            <p:nvPr/>
          </p:nvSpPr>
          <p:spPr>
            <a:xfrm>
              <a:off x="0" y="1774948"/>
              <a:ext cx="8328190" cy="77533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100"/>
                </a:lnSpc>
                <a:defRPr spc="21" sz="2100">
                  <a:solidFill>
                    <a:srgbClr val="050707"/>
                  </a:solidFill>
                </a:defRPr>
              </a:lvl1pPr>
            </a:lstStyle>
            <a:p>
              <a:pPr/>
              <a:r>
                <a:t>Lorem Ipsum dolor sit amet, consectetur adipiminim veniam, quis nostrud exercitation ullamco laboris nisi ut aliquip ex ea commodo consequat</a:t>
              </a:r>
            </a:p>
          </p:txBody>
        </p:sp>
        <p:sp>
          <p:nvSpPr>
            <p:cNvPr id="141" name="TextBox 9"/>
            <p:cNvSpPr txBox="1"/>
            <p:nvPr/>
          </p:nvSpPr>
          <p:spPr>
            <a:xfrm>
              <a:off x="0" y="2805555"/>
              <a:ext cx="8328190"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AE162B"/>
                  </a:solidFill>
                </a:defRPr>
              </a:lvl1pPr>
            </a:lstStyle>
            <a:p>
              <a:pPr/>
              <a:r>
                <a:t>Header</a:t>
              </a:r>
            </a:p>
          </p:txBody>
        </p:sp>
        <p:sp>
          <p:nvSpPr>
            <p:cNvPr id="142" name="TextBox 10"/>
            <p:cNvSpPr txBox="1"/>
            <p:nvPr/>
          </p:nvSpPr>
          <p:spPr>
            <a:xfrm>
              <a:off x="0" y="3190761"/>
              <a:ext cx="8328190" cy="77533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100"/>
                </a:lnSpc>
                <a:defRPr spc="21" sz="2100">
                  <a:solidFill>
                    <a:srgbClr val="050707"/>
                  </a:solidFill>
                </a:defRPr>
              </a:lvl1pPr>
            </a:lstStyle>
            <a:p>
              <a:pPr/>
              <a:r>
                <a:t>Lorem Ipsum dolor sit amet, consectetur adipiminim veniam, quis nostrud exercitation ullamco laboris nisi ut aliquip ex ea commodo consequat</a:t>
              </a:r>
            </a:p>
          </p:txBody>
        </p:sp>
      </p:grpSp>
      <p:sp>
        <p:nvSpPr>
          <p:cNvPr id="144" name="Presentation Title • Date"/>
          <p:cNvSpPr txBox="1"/>
          <p:nvPr/>
        </p:nvSpPr>
        <p:spPr>
          <a:xfrm>
            <a:off x="260287" y="6747267"/>
            <a:ext cx="2185850"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pic>
        <p:nvPicPr>
          <p:cNvPr id="145" name="Picture 20" descr="Picture 20"/>
          <p:cNvPicPr>
            <a:picLocks noChangeAspect="1"/>
          </p:cNvPicPr>
          <p:nvPr/>
        </p:nvPicPr>
        <p:blipFill>
          <a:blip r:embed="rId2">
            <a:extLst/>
          </a:blip>
          <a:stretch>
            <a:fillRect/>
          </a:stretch>
        </p:blipFill>
        <p:spPr>
          <a:xfrm>
            <a:off x="7434096" y="6517297"/>
            <a:ext cx="1902991" cy="60102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7" name="Freeform 3"/>
          <p:cNvSpPr/>
          <p:nvPr/>
        </p:nvSpPr>
        <p:spPr>
          <a:xfrm>
            <a:off x="722113" y="2431236"/>
            <a:ext cx="4098720" cy="19012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37" y="21465"/>
                </a:moveTo>
                <a:lnTo>
                  <a:pt x="61" y="21465"/>
                </a:lnTo>
                <a:lnTo>
                  <a:pt x="61" y="133"/>
                </a:lnTo>
                <a:lnTo>
                  <a:pt x="21537" y="133"/>
                </a:lnTo>
                <a:lnTo>
                  <a:pt x="21537" y="21465"/>
                </a:lnTo>
                <a:close/>
              </a:path>
            </a:pathLst>
          </a:custGeom>
          <a:solidFill>
            <a:srgbClr val="AE162B"/>
          </a:solidFill>
          <a:ln w="12700">
            <a:miter lim="400000"/>
          </a:ln>
        </p:spPr>
        <p:txBody>
          <a:bodyPr lIns="45719" rIns="45719"/>
          <a:lstStyle/>
          <a:p>
            <a:pPr/>
          </a:p>
        </p:txBody>
      </p:sp>
      <p:sp>
        <p:nvSpPr>
          <p:cNvPr id="148" name="Freeform 5"/>
          <p:cNvSpPr/>
          <p:nvPr/>
        </p:nvSpPr>
        <p:spPr>
          <a:xfrm>
            <a:off x="4932767" y="2431236"/>
            <a:ext cx="4098721" cy="19012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37" y="21465"/>
                </a:moveTo>
                <a:lnTo>
                  <a:pt x="61" y="21465"/>
                </a:lnTo>
                <a:lnTo>
                  <a:pt x="61" y="133"/>
                </a:lnTo>
                <a:lnTo>
                  <a:pt x="21537" y="133"/>
                </a:lnTo>
                <a:lnTo>
                  <a:pt x="21537" y="21465"/>
                </a:lnTo>
                <a:close/>
              </a:path>
            </a:pathLst>
          </a:custGeom>
          <a:solidFill>
            <a:srgbClr val="AE162B"/>
          </a:solidFill>
          <a:ln w="12700">
            <a:miter lim="400000"/>
          </a:ln>
        </p:spPr>
        <p:txBody>
          <a:bodyPr lIns="45719" rIns="45719"/>
          <a:lstStyle/>
          <a:p>
            <a:pPr/>
          </a:p>
        </p:txBody>
      </p:sp>
      <p:sp>
        <p:nvSpPr>
          <p:cNvPr id="149" name="Freeform 7"/>
          <p:cNvSpPr/>
          <p:nvPr/>
        </p:nvSpPr>
        <p:spPr>
          <a:xfrm>
            <a:off x="722113" y="4459483"/>
            <a:ext cx="4098720" cy="19012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37" y="21465"/>
                </a:moveTo>
                <a:lnTo>
                  <a:pt x="61" y="21465"/>
                </a:lnTo>
                <a:lnTo>
                  <a:pt x="61" y="133"/>
                </a:lnTo>
                <a:lnTo>
                  <a:pt x="21537" y="133"/>
                </a:lnTo>
                <a:lnTo>
                  <a:pt x="21537" y="21465"/>
                </a:lnTo>
                <a:close/>
              </a:path>
            </a:pathLst>
          </a:custGeom>
          <a:solidFill>
            <a:srgbClr val="AE162B"/>
          </a:solidFill>
          <a:ln w="12700">
            <a:miter lim="400000"/>
          </a:ln>
        </p:spPr>
        <p:txBody>
          <a:bodyPr lIns="45719" rIns="45719"/>
          <a:lstStyle/>
          <a:p>
            <a:pPr/>
          </a:p>
        </p:txBody>
      </p:sp>
      <p:sp>
        <p:nvSpPr>
          <p:cNvPr id="150" name="Freeform 9"/>
          <p:cNvSpPr/>
          <p:nvPr/>
        </p:nvSpPr>
        <p:spPr>
          <a:xfrm>
            <a:off x="4932767" y="4459483"/>
            <a:ext cx="4098721" cy="19012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37" y="21465"/>
                </a:moveTo>
                <a:lnTo>
                  <a:pt x="61" y="21465"/>
                </a:lnTo>
                <a:lnTo>
                  <a:pt x="61" y="133"/>
                </a:lnTo>
                <a:lnTo>
                  <a:pt x="21537" y="133"/>
                </a:lnTo>
                <a:lnTo>
                  <a:pt x="21537" y="21465"/>
                </a:lnTo>
                <a:close/>
              </a:path>
            </a:pathLst>
          </a:custGeom>
          <a:solidFill>
            <a:srgbClr val="AE162B"/>
          </a:solidFill>
          <a:ln w="12700">
            <a:miter lim="400000"/>
          </a:ln>
        </p:spPr>
        <p:txBody>
          <a:bodyPr lIns="45719" rIns="45719"/>
          <a:lstStyle/>
          <a:p>
            <a:pPr/>
          </a:p>
        </p:txBody>
      </p:sp>
      <p:grpSp>
        <p:nvGrpSpPr>
          <p:cNvPr id="153" name="Group 10"/>
          <p:cNvGrpSpPr/>
          <p:nvPr/>
        </p:nvGrpSpPr>
        <p:grpSpPr>
          <a:xfrm>
            <a:off x="1019302" y="2859488"/>
            <a:ext cx="3504340" cy="1018233"/>
            <a:chOff x="0" y="0"/>
            <a:chExt cx="3504338" cy="1018232"/>
          </a:xfrm>
        </p:grpSpPr>
        <p:sp>
          <p:nvSpPr>
            <p:cNvPr id="151" name="TextBox 11"/>
            <p:cNvSpPr txBox="1"/>
            <p:nvPr/>
          </p:nvSpPr>
          <p:spPr>
            <a:xfrm>
              <a:off x="0" y="438477"/>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152" name="TextBox 12"/>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050707"/>
                  </a:solidFill>
                </a:defRPr>
              </a:lvl1pPr>
            </a:lstStyle>
            <a:p>
              <a:pPr/>
              <a:r>
                <a:t>Header</a:t>
              </a:r>
            </a:p>
          </p:txBody>
        </p:sp>
      </p:grpSp>
      <p:grpSp>
        <p:nvGrpSpPr>
          <p:cNvPr id="156" name="Group 13"/>
          <p:cNvGrpSpPr/>
          <p:nvPr/>
        </p:nvGrpSpPr>
        <p:grpSpPr>
          <a:xfrm>
            <a:off x="5229957" y="2859488"/>
            <a:ext cx="3504339" cy="1018233"/>
            <a:chOff x="0" y="0"/>
            <a:chExt cx="3504338" cy="1018232"/>
          </a:xfrm>
        </p:grpSpPr>
        <p:sp>
          <p:nvSpPr>
            <p:cNvPr id="154" name="TextBox 14"/>
            <p:cNvSpPr txBox="1"/>
            <p:nvPr/>
          </p:nvSpPr>
          <p:spPr>
            <a:xfrm>
              <a:off x="0" y="438477"/>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155" name="TextBox 15"/>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050707"/>
                  </a:solidFill>
                </a:defRPr>
              </a:lvl1pPr>
            </a:lstStyle>
            <a:p>
              <a:pPr/>
              <a:r>
                <a:t>Header</a:t>
              </a:r>
            </a:p>
          </p:txBody>
        </p:sp>
      </p:grpSp>
      <p:grpSp>
        <p:nvGrpSpPr>
          <p:cNvPr id="159" name="Group 19"/>
          <p:cNvGrpSpPr/>
          <p:nvPr/>
        </p:nvGrpSpPr>
        <p:grpSpPr>
          <a:xfrm>
            <a:off x="5229957" y="4887735"/>
            <a:ext cx="3504339" cy="1018233"/>
            <a:chOff x="0" y="0"/>
            <a:chExt cx="3504338" cy="1018232"/>
          </a:xfrm>
        </p:grpSpPr>
        <p:sp>
          <p:nvSpPr>
            <p:cNvPr id="157" name="TextBox 20"/>
            <p:cNvSpPr txBox="1"/>
            <p:nvPr/>
          </p:nvSpPr>
          <p:spPr>
            <a:xfrm>
              <a:off x="0" y="438477"/>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 Lorem Ipsum dolor sit amet, consectetur adipiminim veniam, quis</a:t>
              </a:r>
            </a:p>
          </p:txBody>
        </p:sp>
        <p:sp>
          <p:nvSpPr>
            <p:cNvPr id="158" name="TextBox 21"/>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050707"/>
                  </a:solidFill>
                </a:defRPr>
              </a:lvl1pPr>
            </a:lstStyle>
            <a:p>
              <a:pPr/>
              <a:r>
                <a:t>Header</a:t>
              </a:r>
            </a:p>
          </p:txBody>
        </p:sp>
      </p:grpSp>
      <p:sp>
        <p:nvSpPr>
          <p:cNvPr id="160" name="AutoShape 22"/>
          <p:cNvSpPr/>
          <p:nvPr/>
        </p:nvSpPr>
        <p:spPr>
          <a:xfrm>
            <a:off x="-124461" y="-101600"/>
            <a:ext cx="10002522" cy="2146300"/>
          </a:xfrm>
          <a:prstGeom prst="rect">
            <a:avLst/>
          </a:prstGeom>
          <a:solidFill>
            <a:srgbClr val="AE162B"/>
          </a:solidFill>
          <a:ln w="12700">
            <a:miter lim="400000"/>
          </a:ln>
        </p:spPr>
        <p:txBody>
          <a:bodyPr lIns="45719" rIns="45719"/>
          <a:lstStyle/>
          <a:p>
            <a:pPr/>
          </a:p>
        </p:txBody>
      </p:sp>
      <p:sp>
        <p:nvSpPr>
          <p:cNvPr id="161" name="TextBox 23"/>
          <p:cNvSpPr txBox="1"/>
          <p:nvPr/>
        </p:nvSpPr>
        <p:spPr>
          <a:xfrm>
            <a:off x="712704" y="731519"/>
            <a:ext cx="8328191" cy="6604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000"/>
              </a:lnSpc>
              <a:defRPr b="1" i="1" sz="4800">
                <a:solidFill>
                  <a:srgbClr val="050707"/>
                </a:solidFill>
              </a:defRPr>
            </a:lvl1pPr>
          </a:lstStyle>
          <a:p>
            <a:pPr/>
            <a:r>
              <a:t>Title</a:t>
            </a:r>
          </a:p>
        </p:txBody>
      </p:sp>
      <p:grpSp>
        <p:nvGrpSpPr>
          <p:cNvPr id="164" name="Group 19"/>
          <p:cNvGrpSpPr/>
          <p:nvPr/>
        </p:nvGrpSpPr>
        <p:grpSpPr>
          <a:xfrm>
            <a:off x="1019303" y="4912002"/>
            <a:ext cx="3504339" cy="1018234"/>
            <a:chOff x="0" y="0"/>
            <a:chExt cx="3504338" cy="1018232"/>
          </a:xfrm>
        </p:grpSpPr>
        <p:sp>
          <p:nvSpPr>
            <p:cNvPr id="162" name="TextBox 20"/>
            <p:cNvSpPr txBox="1"/>
            <p:nvPr/>
          </p:nvSpPr>
          <p:spPr>
            <a:xfrm>
              <a:off x="0" y="438477"/>
              <a:ext cx="3504339" cy="5797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300"/>
                </a:lnSpc>
                <a:defRPr spc="17" sz="1700">
                  <a:solidFill>
                    <a:srgbClr val="050707"/>
                  </a:solidFill>
                </a:defRPr>
              </a:lvl1pPr>
            </a:lstStyle>
            <a:p>
              <a:pPr/>
              <a:r>
                <a:t>Lorem Ipsum dolor sit amet, consectetur adipiminim veniam, quis</a:t>
              </a:r>
            </a:p>
          </p:txBody>
        </p:sp>
        <p:sp>
          <p:nvSpPr>
            <p:cNvPr id="163" name="TextBox 21"/>
            <p:cNvSpPr txBox="1"/>
            <p:nvPr/>
          </p:nvSpPr>
          <p:spPr>
            <a:xfrm>
              <a:off x="0" y="0"/>
              <a:ext cx="350433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04" sz="2100">
                  <a:solidFill>
                    <a:srgbClr val="050707"/>
                  </a:solidFill>
                </a:defRPr>
              </a:lvl1pPr>
            </a:lstStyle>
            <a:p>
              <a:pPr/>
              <a:r>
                <a:t>Header</a:t>
              </a:r>
            </a:p>
          </p:txBody>
        </p:sp>
      </p:grpSp>
      <p:sp>
        <p:nvSpPr>
          <p:cNvPr id="165" name="Presentation Title • Date"/>
          <p:cNvSpPr txBox="1"/>
          <p:nvPr/>
        </p:nvSpPr>
        <p:spPr>
          <a:xfrm>
            <a:off x="260287" y="6747267"/>
            <a:ext cx="2185850"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pic>
        <p:nvPicPr>
          <p:cNvPr id="166" name="Picture 20" descr="Picture 20"/>
          <p:cNvPicPr>
            <a:picLocks noChangeAspect="1"/>
          </p:cNvPicPr>
          <p:nvPr/>
        </p:nvPicPr>
        <p:blipFill>
          <a:blip r:embed="rId2">
            <a:extLst/>
          </a:blip>
          <a:stretch>
            <a:fillRect/>
          </a:stretch>
        </p:blipFill>
        <p:spPr>
          <a:xfrm>
            <a:off x="7434096" y="6517297"/>
            <a:ext cx="1902991" cy="60102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Freeform 3"/>
          <p:cNvSpPr/>
          <p:nvPr/>
        </p:nvSpPr>
        <p:spPr>
          <a:xfrm>
            <a:off x="734480" y="731519"/>
            <a:ext cx="8284640" cy="275976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69" y="21507"/>
                </a:moveTo>
                <a:lnTo>
                  <a:pt x="30" y="21507"/>
                </a:lnTo>
                <a:lnTo>
                  <a:pt x="30" y="91"/>
                </a:lnTo>
                <a:lnTo>
                  <a:pt x="21569" y="91"/>
                </a:lnTo>
                <a:lnTo>
                  <a:pt x="21569" y="21507"/>
                </a:lnTo>
                <a:close/>
              </a:path>
            </a:pathLst>
          </a:custGeom>
          <a:solidFill>
            <a:srgbClr val="AE162B"/>
          </a:solidFill>
          <a:ln w="12700">
            <a:miter lim="400000"/>
          </a:ln>
        </p:spPr>
        <p:txBody>
          <a:bodyPr lIns="45719" rIns="45719"/>
          <a:lstStyle/>
          <a:p>
            <a:pPr/>
          </a:p>
        </p:txBody>
      </p:sp>
      <p:sp>
        <p:nvSpPr>
          <p:cNvPr id="169" name="Freeform 5"/>
          <p:cNvSpPr/>
          <p:nvPr/>
        </p:nvSpPr>
        <p:spPr>
          <a:xfrm>
            <a:off x="734480" y="3783272"/>
            <a:ext cx="8284640" cy="275976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lnTo>
                  <a:pt x="21600" y="0"/>
                </a:lnTo>
                <a:lnTo>
                  <a:pt x="0" y="0"/>
                </a:lnTo>
                <a:close/>
                <a:moveTo>
                  <a:pt x="21569" y="21507"/>
                </a:moveTo>
                <a:lnTo>
                  <a:pt x="30" y="21507"/>
                </a:lnTo>
                <a:lnTo>
                  <a:pt x="30" y="91"/>
                </a:lnTo>
                <a:lnTo>
                  <a:pt x="21569" y="91"/>
                </a:lnTo>
                <a:lnTo>
                  <a:pt x="21569" y="21507"/>
                </a:lnTo>
                <a:close/>
              </a:path>
            </a:pathLst>
          </a:custGeom>
          <a:solidFill>
            <a:srgbClr val="AE162B"/>
          </a:solidFill>
          <a:ln w="12700">
            <a:miter lim="400000"/>
          </a:ln>
        </p:spPr>
        <p:txBody>
          <a:bodyPr lIns="45719" rIns="45719"/>
          <a:lstStyle/>
          <a:p>
            <a:pPr/>
          </a:p>
        </p:txBody>
      </p:sp>
      <p:grpSp>
        <p:nvGrpSpPr>
          <p:cNvPr id="172" name="Group 9"/>
          <p:cNvGrpSpPr/>
          <p:nvPr/>
        </p:nvGrpSpPr>
        <p:grpSpPr>
          <a:xfrm>
            <a:off x="2069998" y="1507962"/>
            <a:ext cx="5613606" cy="422975"/>
            <a:chOff x="0" y="0"/>
            <a:chExt cx="5613605" cy="422973"/>
          </a:xfrm>
        </p:grpSpPr>
        <p:sp>
          <p:nvSpPr>
            <p:cNvPr id="170" name="TextBox 10"/>
            <p:cNvSpPr/>
            <p:nvPr/>
          </p:nvSpPr>
          <p:spPr>
            <a:xfrm>
              <a:off x="0" y="0"/>
              <a:ext cx="561360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500"/>
                </a:lnSpc>
                <a:defRPr b="1" spc="147" sz="2100">
                  <a:solidFill>
                    <a:srgbClr val="AE162B"/>
                  </a:solidFill>
                </a:defRPr>
              </a:lvl1pPr>
            </a:lstStyle>
            <a:p>
              <a:pPr/>
              <a:r>
                <a:t>Header</a:t>
              </a:r>
            </a:p>
          </p:txBody>
        </p:sp>
        <p:sp>
          <p:nvSpPr>
            <p:cNvPr id="171" name="TextBox 11"/>
            <p:cNvSpPr/>
            <p:nvPr/>
          </p:nvSpPr>
          <p:spPr>
            <a:xfrm>
              <a:off x="0" y="422973"/>
              <a:ext cx="561360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3100"/>
                </a:lnSpc>
                <a:defRPr spc="21" sz="2100">
                  <a:solidFill>
                    <a:srgbClr val="050707"/>
                  </a:solidFill>
                </a:defRPr>
              </a:lvl1pPr>
            </a:lstStyle>
            <a:p>
              <a:pPr/>
              <a:r>
                <a:t>Lorem Ipsum dolor sit amet, consectetur adipiminim veniam, quis</a:t>
              </a:r>
            </a:p>
          </p:txBody>
        </p:sp>
      </p:grpSp>
      <p:grpSp>
        <p:nvGrpSpPr>
          <p:cNvPr id="175" name="Group 9"/>
          <p:cNvGrpSpPr/>
          <p:nvPr/>
        </p:nvGrpSpPr>
        <p:grpSpPr>
          <a:xfrm>
            <a:off x="2069997" y="4564002"/>
            <a:ext cx="5613606" cy="422974"/>
            <a:chOff x="0" y="0"/>
            <a:chExt cx="5613605" cy="422973"/>
          </a:xfrm>
        </p:grpSpPr>
        <p:sp>
          <p:nvSpPr>
            <p:cNvPr id="173" name="TextBox 10"/>
            <p:cNvSpPr/>
            <p:nvPr/>
          </p:nvSpPr>
          <p:spPr>
            <a:xfrm>
              <a:off x="0" y="0"/>
              <a:ext cx="5613606" cy="0"/>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2500"/>
                </a:lnSpc>
                <a:defRPr b="1" spc="147" sz="2100">
                  <a:solidFill>
                    <a:srgbClr val="AE162B"/>
                  </a:solidFill>
                </a:defRPr>
              </a:lvl1pPr>
            </a:lstStyle>
            <a:p>
              <a:pPr/>
              <a:r>
                <a:t>Header</a:t>
              </a:r>
            </a:p>
          </p:txBody>
        </p:sp>
        <p:sp>
          <p:nvSpPr>
            <p:cNvPr id="174" name="TextBox 11"/>
            <p:cNvSpPr/>
            <p:nvPr/>
          </p:nvSpPr>
          <p:spPr>
            <a:xfrm>
              <a:off x="0" y="422973"/>
              <a:ext cx="561360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ctr">
                <a:lnSpc>
                  <a:spcPts val="3100"/>
                </a:lnSpc>
                <a:defRPr spc="21" sz="2100">
                  <a:solidFill>
                    <a:srgbClr val="050707"/>
                  </a:solidFill>
                </a:defRPr>
              </a:lvl1pPr>
            </a:lstStyle>
            <a:p>
              <a:pPr/>
              <a:r>
                <a:t>Lorem Ipsum dolor sit amet, consectetur adipiminim veniam, quis</a:t>
              </a:r>
            </a:p>
          </p:txBody>
        </p:sp>
      </p:grpSp>
      <p:sp>
        <p:nvSpPr>
          <p:cNvPr id="176" name="Presentation Title • Date"/>
          <p:cNvSpPr txBox="1"/>
          <p:nvPr/>
        </p:nvSpPr>
        <p:spPr>
          <a:xfrm>
            <a:off x="7120104" y="406821"/>
            <a:ext cx="2185849"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AutoShape 2"/>
          <p:cNvSpPr/>
          <p:nvPr/>
        </p:nvSpPr>
        <p:spPr>
          <a:xfrm>
            <a:off x="-109221" y="-101601"/>
            <a:ext cx="9972042" cy="3208022"/>
          </a:xfrm>
          <a:prstGeom prst="rect">
            <a:avLst/>
          </a:prstGeom>
          <a:solidFill>
            <a:srgbClr val="AE162B"/>
          </a:solidFill>
          <a:ln w="12700">
            <a:miter lim="400000"/>
          </a:ln>
        </p:spPr>
        <p:txBody>
          <a:bodyPr lIns="45719" rIns="45719"/>
          <a:lstStyle/>
          <a:p>
            <a:pPr/>
          </a:p>
        </p:txBody>
      </p:sp>
      <p:pic>
        <p:nvPicPr>
          <p:cNvPr id="179" name="download.png" descr="download.png"/>
          <p:cNvPicPr>
            <a:picLocks noChangeAspect="1"/>
          </p:cNvPicPr>
          <p:nvPr/>
        </p:nvPicPr>
        <p:blipFill>
          <a:blip r:embed="rId2">
            <a:extLst/>
          </a:blip>
          <a:srcRect l="32640" t="0" r="32640" b="0"/>
          <a:stretch>
            <a:fillRect/>
          </a:stretch>
        </p:blipFill>
        <p:spPr>
          <a:xfrm>
            <a:off x="731519" y="777240"/>
            <a:ext cx="3616961" cy="5760721"/>
          </a:xfrm>
          <a:prstGeom prst="rect">
            <a:avLst/>
          </a:prstGeom>
          <a:ln w="12700">
            <a:miter lim="400000"/>
          </a:ln>
        </p:spPr>
      </p:pic>
      <p:sp>
        <p:nvSpPr>
          <p:cNvPr id="180" name="TextBox 4"/>
          <p:cNvSpPr txBox="1"/>
          <p:nvPr/>
        </p:nvSpPr>
        <p:spPr>
          <a:xfrm>
            <a:off x="5082092" y="2149492"/>
            <a:ext cx="3939989" cy="73152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700"/>
              </a:lnSpc>
              <a:defRPr b="1" i="1" spc="48" sz="4800">
                <a:solidFill>
                  <a:srgbClr val="050707"/>
                </a:solidFill>
              </a:defRPr>
            </a:lvl1pPr>
          </a:lstStyle>
          <a:p>
            <a:pPr/>
            <a:r>
              <a:t>Title</a:t>
            </a:r>
          </a:p>
        </p:txBody>
      </p:sp>
      <p:grpSp>
        <p:nvGrpSpPr>
          <p:cNvPr id="183" name="Group 5"/>
          <p:cNvGrpSpPr/>
          <p:nvPr/>
        </p:nvGrpSpPr>
        <p:grpSpPr>
          <a:xfrm>
            <a:off x="5082092" y="3340417"/>
            <a:ext cx="3939989" cy="2487614"/>
            <a:chOff x="0" y="0"/>
            <a:chExt cx="3939988" cy="2487612"/>
          </a:xfrm>
        </p:grpSpPr>
        <p:sp>
          <p:nvSpPr>
            <p:cNvPr id="181" name="TextBox 6"/>
            <p:cNvSpPr txBox="1"/>
            <p:nvPr/>
          </p:nvSpPr>
          <p:spPr>
            <a:xfrm>
              <a:off x="0" y="0"/>
              <a:ext cx="3939989" cy="32067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2500"/>
                </a:lnSpc>
                <a:defRPr b="1" spc="147" sz="2100">
                  <a:solidFill>
                    <a:srgbClr val="AE162B"/>
                  </a:solidFill>
                </a:defRPr>
              </a:lvl1pPr>
            </a:lstStyle>
            <a:p>
              <a:pPr/>
              <a:r>
                <a:t>SUBTITLE</a:t>
              </a:r>
            </a:p>
          </p:txBody>
        </p:sp>
        <p:sp>
          <p:nvSpPr>
            <p:cNvPr id="182" name="TextBox 7"/>
            <p:cNvSpPr txBox="1"/>
            <p:nvPr/>
          </p:nvSpPr>
          <p:spPr>
            <a:xfrm>
              <a:off x="0" y="531177"/>
              <a:ext cx="3939989" cy="195643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100"/>
                </a:lnSpc>
                <a:defRPr spc="21" sz="2100">
                  <a:solidFill>
                    <a:srgbClr val="050707"/>
                  </a:solidFill>
                </a:defRPr>
              </a:lvl1pPr>
            </a:lstStyle>
            <a:p>
              <a:pPr/>
              <a:r>
                <a:t>Lorem Ipsum dolor sit amet, consectetur adipiminim veniam, quis nostrud exercitation ullamco laboris nisi ut aliquip ex ea commodo consequat</a:t>
              </a:r>
            </a:p>
          </p:txBody>
        </p:sp>
      </p:grpSp>
      <p:sp>
        <p:nvSpPr>
          <p:cNvPr id="184" name="Presentation Title • Date"/>
          <p:cNvSpPr txBox="1"/>
          <p:nvPr/>
        </p:nvSpPr>
        <p:spPr>
          <a:xfrm>
            <a:off x="260287" y="6747267"/>
            <a:ext cx="2185850" cy="30059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600"/>
            </a:lvl1pPr>
          </a:lstStyle>
          <a:p>
            <a:pPr/>
            <a:r>
              <a:t> Presentation Title • Date</a:t>
            </a:r>
          </a:p>
        </p:txBody>
      </p:sp>
      <p:pic>
        <p:nvPicPr>
          <p:cNvPr id="185" name="Picture 20" descr="Picture 20"/>
          <p:cNvPicPr>
            <a:picLocks noChangeAspect="1"/>
          </p:cNvPicPr>
          <p:nvPr/>
        </p:nvPicPr>
        <p:blipFill>
          <a:blip r:embed="rId3">
            <a:extLst/>
          </a:blip>
          <a:stretch>
            <a:fillRect/>
          </a:stretch>
        </p:blipFill>
        <p:spPr>
          <a:xfrm>
            <a:off x="7434096" y="6517297"/>
            <a:ext cx="1902991" cy="60102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